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03" r:id="rId1"/>
  </p:sldMasterIdLst>
  <p:notesMasterIdLst>
    <p:notesMasterId r:id="rId23"/>
  </p:notesMasterIdLst>
  <p:sldIdLst>
    <p:sldId id="256" r:id="rId2"/>
    <p:sldId id="265" r:id="rId3"/>
    <p:sldId id="273" r:id="rId4"/>
    <p:sldId id="266" r:id="rId5"/>
    <p:sldId id="284" r:id="rId6"/>
    <p:sldId id="257" r:id="rId7"/>
    <p:sldId id="272" r:id="rId8"/>
    <p:sldId id="258" r:id="rId9"/>
    <p:sldId id="283" r:id="rId10"/>
    <p:sldId id="274" r:id="rId11"/>
    <p:sldId id="281" r:id="rId12"/>
    <p:sldId id="280" r:id="rId13"/>
    <p:sldId id="275" r:id="rId14"/>
    <p:sldId id="276" r:id="rId15"/>
    <p:sldId id="279" r:id="rId16"/>
    <p:sldId id="282" r:id="rId17"/>
    <p:sldId id="285" r:id="rId18"/>
    <p:sldId id="277" r:id="rId19"/>
    <p:sldId id="278" r:id="rId20"/>
    <p:sldId id="270" r:id="rId21"/>
    <p:sldId id="28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Estilo Médio 1 - Ênfas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50" d="100"/>
          <a:sy n="150" d="100"/>
        </p:scale>
        <p:origin x="1320" y="-48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B65270-6311-46EC-A548-306E607DFC7D}" type="doc">
      <dgm:prSet loTypeId="urn:microsoft.com/office/officeart/2009/3/layout/RandomtoResult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62742FE2-722D-4D29-B830-5E2719A24491}">
      <dgm:prSet phldrT="[Texto]" custT="1"/>
      <dgm:spPr/>
      <dgm:t>
        <a:bodyPr/>
        <a:lstStyle/>
        <a:p>
          <a:r>
            <a:rPr lang="pt-BR" sz="2000" dirty="0"/>
            <a:t>Resultados</a:t>
          </a:r>
        </a:p>
      </dgm:t>
    </dgm:pt>
    <dgm:pt modelId="{4FF9D10F-E9AA-485A-B576-12D2FE6F7ACE}" type="parTrans" cxnId="{30E13A42-B458-4AEB-B2CA-96A43354E574}">
      <dgm:prSet/>
      <dgm:spPr/>
      <dgm:t>
        <a:bodyPr/>
        <a:lstStyle/>
        <a:p>
          <a:endParaRPr lang="pt-BR"/>
        </a:p>
      </dgm:t>
    </dgm:pt>
    <dgm:pt modelId="{2C96A64D-E6A8-47BA-92E3-C77900429BA8}" type="sibTrans" cxnId="{30E13A42-B458-4AEB-B2CA-96A43354E574}">
      <dgm:prSet/>
      <dgm:spPr/>
      <dgm:t>
        <a:bodyPr/>
        <a:lstStyle/>
        <a:p>
          <a:endParaRPr lang="pt-BR"/>
        </a:p>
      </dgm:t>
    </dgm:pt>
    <dgm:pt modelId="{5C7AEC69-7A76-4594-992E-C8AEAC355418}">
      <dgm:prSet phldrT="[Texto]" custT="1"/>
      <dgm:spPr/>
      <dgm:t>
        <a:bodyPr/>
        <a:lstStyle/>
        <a:p>
          <a:r>
            <a:rPr lang="pt-BR" sz="2000" dirty="0"/>
            <a:t>Aquisição  e Tratamento de Dados</a:t>
          </a:r>
        </a:p>
      </dgm:t>
    </dgm:pt>
    <dgm:pt modelId="{C68EDFB7-27DC-4F83-B6AE-FD866A39C51F}" type="parTrans" cxnId="{545CE02B-62E1-4614-A17F-DEDFCE6A973C}">
      <dgm:prSet/>
      <dgm:spPr/>
      <dgm:t>
        <a:bodyPr/>
        <a:lstStyle/>
        <a:p>
          <a:endParaRPr lang="pt-BR"/>
        </a:p>
      </dgm:t>
    </dgm:pt>
    <dgm:pt modelId="{F41F3122-0879-4BD2-A0EF-51AC1AD77477}" type="sibTrans" cxnId="{545CE02B-62E1-4614-A17F-DEDFCE6A973C}">
      <dgm:prSet/>
      <dgm:spPr/>
      <dgm:t>
        <a:bodyPr/>
        <a:lstStyle/>
        <a:p>
          <a:endParaRPr lang="pt-BR"/>
        </a:p>
      </dgm:t>
    </dgm:pt>
    <dgm:pt modelId="{45D75A7B-86C1-4D7F-AD22-2882442FD044}">
      <dgm:prSet phldrT="[Texto]" custT="1"/>
      <dgm:spPr/>
      <dgm:t>
        <a:bodyPr/>
        <a:lstStyle/>
        <a:p>
          <a:r>
            <a:rPr lang="pt-BR" sz="1800" dirty="0"/>
            <a:t>HMM</a:t>
          </a:r>
        </a:p>
      </dgm:t>
    </dgm:pt>
    <dgm:pt modelId="{2B5B68BA-706C-462B-95B9-8E555184A01B}" type="parTrans" cxnId="{84068976-5B11-4512-97D9-D642690F65C4}">
      <dgm:prSet/>
      <dgm:spPr/>
      <dgm:t>
        <a:bodyPr/>
        <a:lstStyle/>
        <a:p>
          <a:endParaRPr lang="pt-BR"/>
        </a:p>
      </dgm:t>
    </dgm:pt>
    <dgm:pt modelId="{0DFFD269-9F27-4D4E-8B8D-62A3AC6AEFC7}" type="sibTrans" cxnId="{84068976-5B11-4512-97D9-D642690F65C4}">
      <dgm:prSet/>
      <dgm:spPr/>
      <dgm:t>
        <a:bodyPr/>
        <a:lstStyle/>
        <a:p>
          <a:endParaRPr lang="pt-BR"/>
        </a:p>
      </dgm:t>
    </dgm:pt>
    <dgm:pt modelId="{79CF2ED7-0CD7-4F75-B393-5DEF2ADDB82B}">
      <dgm:prSet phldrT="[Texto]" custT="1"/>
      <dgm:spPr/>
      <dgm:t>
        <a:bodyPr/>
        <a:lstStyle/>
        <a:p>
          <a:r>
            <a:rPr lang="pt-BR" sz="1800" dirty="0"/>
            <a:t>Importação Dívida Ativa</a:t>
          </a:r>
        </a:p>
      </dgm:t>
    </dgm:pt>
    <dgm:pt modelId="{DFD25A2F-4D90-4FDC-897F-C333FF3F59A7}" type="parTrans" cxnId="{C32E4C5E-DEA7-4347-88A3-12406D57DD24}">
      <dgm:prSet/>
      <dgm:spPr/>
      <dgm:t>
        <a:bodyPr/>
        <a:lstStyle/>
        <a:p>
          <a:endParaRPr lang="pt-BR"/>
        </a:p>
      </dgm:t>
    </dgm:pt>
    <dgm:pt modelId="{E738047D-2A3C-4361-8C74-4482EED7DF60}" type="sibTrans" cxnId="{C32E4C5E-DEA7-4347-88A3-12406D57DD24}">
      <dgm:prSet/>
      <dgm:spPr/>
      <dgm:t>
        <a:bodyPr/>
        <a:lstStyle/>
        <a:p>
          <a:endParaRPr lang="pt-BR"/>
        </a:p>
      </dgm:t>
    </dgm:pt>
    <dgm:pt modelId="{DF7C4AA6-B022-4D01-8D9C-8EA0B30A3D9B}">
      <dgm:prSet phldrT="[Texto]" custT="1"/>
      <dgm:spPr/>
      <dgm:t>
        <a:bodyPr/>
        <a:lstStyle/>
        <a:p>
          <a:r>
            <a:rPr lang="pt-BR" sz="1800" dirty="0"/>
            <a:t>Enriquecimento</a:t>
          </a:r>
        </a:p>
      </dgm:t>
    </dgm:pt>
    <dgm:pt modelId="{04995801-AA75-4234-97F3-C29B44B54FA6}" type="parTrans" cxnId="{9E353453-184E-46D7-B53A-56EE28A62C25}">
      <dgm:prSet/>
      <dgm:spPr/>
      <dgm:t>
        <a:bodyPr/>
        <a:lstStyle/>
        <a:p>
          <a:endParaRPr lang="pt-BR"/>
        </a:p>
      </dgm:t>
    </dgm:pt>
    <dgm:pt modelId="{07636967-46E3-498D-A2BA-337B31BF6997}" type="sibTrans" cxnId="{9E353453-184E-46D7-B53A-56EE28A62C25}">
      <dgm:prSet/>
      <dgm:spPr/>
      <dgm:t>
        <a:bodyPr/>
        <a:lstStyle/>
        <a:p>
          <a:endParaRPr lang="pt-BR"/>
        </a:p>
      </dgm:t>
    </dgm:pt>
    <dgm:pt modelId="{DBA26CF2-C9BC-46C5-BD50-C7D2E3BD3F60}">
      <dgm:prSet phldrT="[Texto]" custT="1"/>
      <dgm:spPr/>
      <dgm:t>
        <a:bodyPr/>
        <a:lstStyle/>
        <a:p>
          <a:r>
            <a:rPr lang="pt-BR" sz="2000" dirty="0"/>
            <a:t>Modelagem</a:t>
          </a:r>
        </a:p>
      </dgm:t>
    </dgm:pt>
    <dgm:pt modelId="{EED3A191-FDAC-4099-AA77-1608C57C01C4}" type="parTrans" cxnId="{E0AF8D89-198B-485E-851F-1C93A66098FF}">
      <dgm:prSet/>
      <dgm:spPr/>
      <dgm:t>
        <a:bodyPr/>
        <a:lstStyle/>
        <a:p>
          <a:endParaRPr lang="pt-BR"/>
        </a:p>
      </dgm:t>
    </dgm:pt>
    <dgm:pt modelId="{2703A7CC-05B5-492E-B07C-5BCB97EEB9F4}" type="sibTrans" cxnId="{E0AF8D89-198B-485E-851F-1C93A66098FF}">
      <dgm:prSet/>
      <dgm:spPr/>
      <dgm:t>
        <a:bodyPr/>
        <a:lstStyle/>
        <a:p>
          <a:endParaRPr lang="pt-BR"/>
        </a:p>
      </dgm:t>
    </dgm:pt>
    <dgm:pt modelId="{491B4E65-2788-4914-9261-C2935C829075}">
      <dgm:prSet phldrT="[Texto]" custT="1"/>
      <dgm:spPr/>
      <dgm:t>
        <a:bodyPr/>
        <a:lstStyle/>
        <a:p>
          <a:r>
            <a:rPr lang="pt-BR" sz="2000" dirty="0"/>
            <a:t>Análise e Exploração </a:t>
          </a:r>
        </a:p>
      </dgm:t>
    </dgm:pt>
    <dgm:pt modelId="{6C760EB4-BBC8-48B1-B628-A12894DF2969}" type="parTrans" cxnId="{1F2B5E8F-582E-4F2B-B386-DF6BB49B54DE}">
      <dgm:prSet/>
      <dgm:spPr/>
      <dgm:t>
        <a:bodyPr/>
        <a:lstStyle/>
        <a:p>
          <a:endParaRPr lang="pt-BR"/>
        </a:p>
      </dgm:t>
    </dgm:pt>
    <dgm:pt modelId="{D7179B54-78A8-4640-A5C9-E6BA6D2DB51D}" type="sibTrans" cxnId="{1F2B5E8F-582E-4F2B-B386-DF6BB49B54DE}">
      <dgm:prSet/>
      <dgm:spPr/>
      <dgm:t>
        <a:bodyPr/>
        <a:lstStyle/>
        <a:p>
          <a:endParaRPr lang="pt-BR"/>
        </a:p>
      </dgm:t>
    </dgm:pt>
    <dgm:pt modelId="{FB8D60A0-7CB3-4117-A483-D8C94F4F7414}">
      <dgm:prSet phldrT="[Texto]" custT="1"/>
      <dgm:spPr/>
      <dgm:t>
        <a:bodyPr/>
        <a:lstStyle/>
        <a:p>
          <a:r>
            <a:rPr lang="pt-BR" sz="1800" dirty="0" err="1"/>
            <a:t>AutoML</a:t>
          </a:r>
          <a:r>
            <a:rPr lang="pt-BR" sz="1800" dirty="0"/>
            <a:t> - GBC</a:t>
          </a:r>
        </a:p>
      </dgm:t>
    </dgm:pt>
    <dgm:pt modelId="{80984B5B-269D-4A7E-A0C7-F5476F05D204}" type="parTrans" cxnId="{BA5325F9-C724-4B97-A7A6-CE0C1102FA43}">
      <dgm:prSet/>
      <dgm:spPr/>
      <dgm:t>
        <a:bodyPr/>
        <a:lstStyle/>
        <a:p>
          <a:endParaRPr lang="pt-BR"/>
        </a:p>
      </dgm:t>
    </dgm:pt>
    <dgm:pt modelId="{E45524EC-63FB-4481-AB74-E23F640564B1}" type="sibTrans" cxnId="{BA5325F9-C724-4B97-A7A6-CE0C1102FA43}">
      <dgm:prSet/>
      <dgm:spPr/>
      <dgm:t>
        <a:bodyPr/>
        <a:lstStyle/>
        <a:p>
          <a:endParaRPr lang="pt-BR"/>
        </a:p>
      </dgm:t>
    </dgm:pt>
    <dgm:pt modelId="{6C3248C7-8031-495D-B69B-2BB54EF8E905}">
      <dgm:prSet phldrT="[Texto]" custT="1"/>
      <dgm:spPr/>
      <dgm:t>
        <a:bodyPr/>
        <a:lstStyle/>
        <a:p>
          <a:r>
            <a:rPr lang="pt-BR" sz="1800" dirty="0"/>
            <a:t>Análise da Dívida</a:t>
          </a:r>
        </a:p>
      </dgm:t>
    </dgm:pt>
    <dgm:pt modelId="{B0CEF631-BBE2-42BF-A826-737A6222E341}" type="parTrans" cxnId="{32A97A24-78F8-4521-97F1-7416B3BBB8BC}">
      <dgm:prSet/>
      <dgm:spPr/>
      <dgm:t>
        <a:bodyPr/>
        <a:lstStyle/>
        <a:p>
          <a:endParaRPr lang="pt-BR"/>
        </a:p>
      </dgm:t>
    </dgm:pt>
    <dgm:pt modelId="{99D50C23-9127-449D-87E6-AC16F0BA376B}" type="sibTrans" cxnId="{32A97A24-78F8-4521-97F1-7416B3BBB8BC}">
      <dgm:prSet/>
      <dgm:spPr/>
      <dgm:t>
        <a:bodyPr/>
        <a:lstStyle/>
        <a:p>
          <a:endParaRPr lang="pt-BR"/>
        </a:p>
      </dgm:t>
    </dgm:pt>
    <dgm:pt modelId="{DD32A4C9-4E8C-42CF-93EF-D1E47842FE27}">
      <dgm:prSet phldrT="[Texto]" custT="1"/>
      <dgm:spPr/>
      <dgm:t>
        <a:bodyPr/>
        <a:lstStyle/>
        <a:p>
          <a:r>
            <a:rPr lang="pt-BR" sz="1800" dirty="0"/>
            <a:t>Importação CNPJ</a:t>
          </a:r>
        </a:p>
      </dgm:t>
    </dgm:pt>
    <dgm:pt modelId="{7F3FCE89-9629-44D7-9F98-369D14352F0D}" type="parTrans" cxnId="{F162F143-C439-4B17-8F38-C81D232C46A8}">
      <dgm:prSet/>
      <dgm:spPr/>
      <dgm:t>
        <a:bodyPr/>
        <a:lstStyle/>
        <a:p>
          <a:endParaRPr lang="pt-BR"/>
        </a:p>
      </dgm:t>
    </dgm:pt>
    <dgm:pt modelId="{C2E1DC78-4CC4-4DFC-B49F-BFBEC7CDE679}" type="sibTrans" cxnId="{F162F143-C439-4B17-8F38-C81D232C46A8}">
      <dgm:prSet/>
      <dgm:spPr/>
      <dgm:t>
        <a:bodyPr/>
        <a:lstStyle/>
        <a:p>
          <a:endParaRPr lang="pt-BR"/>
        </a:p>
      </dgm:t>
    </dgm:pt>
    <dgm:pt modelId="{5F800147-ECC8-4E04-8D03-B8DA127CBF2F}">
      <dgm:prSet phldrT="[Texto]" custT="1"/>
      <dgm:spPr/>
      <dgm:t>
        <a:bodyPr/>
        <a:lstStyle/>
        <a:p>
          <a:r>
            <a:rPr lang="pt-BR" sz="1800" dirty="0"/>
            <a:t>Conversão para </a:t>
          </a:r>
          <a:r>
            <a:rPr lang="pt-BR" sz="1800" dirty="0" err="1"/>
            <a:t>SQLite</a:t>
          </a:r>
          <a:endParaRPr lang="pt-BR" sz="1800" dirty="0"/>
        </a:p>
      </dgm:t>
    </dgm:pt>
    <dgm:pt modelId="{FC403DD4-C061-40E1-B606-A099D86A3E57}" type="parTrans" cxnId="{F963D1F3-5DF1-49D6-8C3C-204B2F5E2B4F}">
      <dgm:prSet/>
      <dgm:spPr/>
      <dgm:t>
        <a:bodyPr/>
        <a:lstStyle/>
        <a:p>
          <a:endParaRPr lang="pt-BR"/>
        </a:p>
      </dgm:t>
    </dgm:pt>
    <dgm:pt modelId="{22D07A8C-0903-495C-9352-7E8ED55C75DA}" type="sibTrans" cxnId="{F963D1F3-5DF1-49D6-8C3C-204B2F5E2B4F}">
      <dgm:prSet/>
      <dgm:spPr/>
      <dgm:t>
        <a:bodyPr/>
        <a:lstStyle/>
        <a:p>
          <a:endParaRPr lang="pt-BR"/>
        </a:p>
      </dgm:t>
    </dgm:pt>
    <dgm:pt modelId="{1283975E-E9B2-490E-8BC5-927F9BCC2DD7}">
      <dgm:prSet phldrT="[Texto]" custT="1"/>
      <dgm:spPr/>
      <dgm:t>
        <a:bodyPr/>
        <a:lstStyle/>
        <a:p>
          <a:r>
            <a:rPr lang="pt-BR" sz="1800" dirty="0"/>
            <a:t>Undersampling</a:t>
          </a:r>
        </a:p>
      </dgm:t>
    </dgm:pt>
    <dgm:pt modelId="{274F7AB4-F86F-457E-904F-37863EA0FF44}" type="parTrans" cxnId="{8678AA40-B36A-4711-AEF1-15FE5E37859E}">
      <dgm:prSet/>
      <dgm:spPr/>
      <dgm:t>
        <a:bodyPr/>
        <a:lstStyle/>
        <a:p>
          <a:endParaRPr lang="pt-BR"/>
        </a:p>
      </dgm:t>
    </dgm:pt>
    <dgm:pt modelId="{CBB86233-C1F0-4813-A58C-0B6E7572A818}" type="sibTrans" cxnId="{8678AA40-B36A-4711-AEF1-15FE5E37859E}">
      <dgm:prSet/>
      <dgm:spPr/>
      <dgm:t>
        <a:bodyPr/>
        <a:lstStyle/>
        <a:p>
          <a:endParaRPr lang="pt-BR"/>
        </a:p>
      </dgm:t>
    </dgm:pt>
    <dgm:pt modelId="{9499294A-D4A0-4647-94C9-49971FED1BBA}">
      <dgm:prSet phldrT="[Texto]" custT="1"/>
      <dgm:spPr/>
      <dgm:t>
        <a:bodyPr/>
        <a:lstStyle/>
        <a:p>
          <a:r>
            <a:rPr lang="pt-BR" sz="1800" dirty="0"/>
            <a:t>Classificação de Risco</a:t>
          </a:r>
        </a:p>
      </dgm:t>
    </dgm:pt>
    <dgm:pt modelId="{ACBF0CD4-2419-4992-A3AA-9AB076608DDF}" type="parTrans" cxnId="{D044853E-B723-46AA-BC51-D6723EF66BF3}">
      <dgm:prSet/>
      <dgm:spPr/>
      <dgm:t>
        <a:bodyPr/>
        <a:lstStyle/>
        <a:p>
          <a:endParaRPr lang="pt-BR"/>
        </a:p>
      </dgm:t>
    </dgm:pt>
    <dgm:pt modelId="{5B1AFEAF-6B2C-4AFB-A905-F97AB80E244A}" type="sibTrans" cxnId="{D044853E-B723-46AA-BC51-D6723EF66BF3}">
      <dgm:prSet/>
      <dgm:spPr/>
      <dgm:t>
        <a:bodyPr/>
        <a:lstStyle/>
        <a:p>
          <a:endParaRPr lang="pt-BR"/>
        </a:p>
      </dgm:t>
    </dgm:pt>
    <dgm:pt modelId="{24C90DB8-33CE-4602-91BA-4B98F2805312}">
      <dgm:prSet phldrT="[Texto]" custT="1"/>
      <dgm:spPr/>
      <dgm:t>
        <a:bodyPr/>
        <a:lstStyle/>
        <a:p>
          <a:r>
            <a:rPr lang="pt-BR" sz="1800" dirty="0"/>
            <a:t>Distribuição das Classes de Risco</a:t>
          </a:r>
        </a:p>
      </dgm:t>
    </dgm:pt>
    <dgm:pt modelId="{AE42EF1E-5194-48D1-B979-417F32BC94E2}" type="parTrans" cxnId="{B3BD7E95-3FEA-47D7-A9C0-CEC6841AAE50}">
      <dgm:prSet/>
      <dgm:spPr/>
      <dgm:t>
        <a:bodyPr/>
        <a:lstStyle/>
        <a:p>
          <a:endParaRPr lang="pt-BR"/>
        </a:p>
      </dgm:t>
    </dgm:pt>
    <dgm:pt modelId="{79F0E5D9-FA2F-44D5-99AC-A91C0E845BCD}" type="sibTrans" cxnId="{B3BD7E95-3FEA-47D7-A9C0-CEC6841AAE50}">
      <dgm:prSet/>
      <dgm:spPr/>
      <dgm:t>
        <a:bodyPr/>
        <a:lstStyle/>
        <a:p>
          <a:endParaRPr lang="pt-BR"/>
        </a:p>
      </dgm:t>
    </dgm:pt>
    <dgm:pt modelId="{5B8B0302-C735-4839-B2C5-416CB2B334A1}">
      <dgm:prSet phldrT="[Texto]" custT="1"/>
      <dgm:spPr/>
      <dgm:t>
        <a:bodyPr/>
        <a:lstStyle/>
        <a:p>
          <a:r>
            <a:rPr lang="pt-BR" sz="1800" dirty="0"/>
            <a:t>Análise de Contribuintes</a:t>
          </a:r>
        </a:p>
      </dgm:t>
    </dgm:pt>
    <dgm:pt modelId="{23278F3F-3C6A-470E-B05C-C3ABE31A3780}" type="parTrans" cxnId="{4909A924-E475-433A-8876-3311483F03EA}">
      <dgm:prSet/>
      <dgm:spPr/>
      <dgm:t>
        <a:bodyPr/>
        <a:lstStyle/>
        <a:p>
          <a:endParaRPr lang="pt-BR"/>
        </a:p>
      </dgm:t>
    </dgm:pt>
    <dgm:pt modelId="{2BC1D324-7A36-4D12-BACD-6E9A63DC5EA8}" type="sibTrans" cxnId="{4909A924-E475-433A-8876-3311483F03EA}">
      <dgm:prSet/>
      <dgm:spPr/>
      <dgm:t>
        <a:bodyPr/>
        <a:lstStyle/>
        <a:p>
          <a:endParaRPr lang="pt-BR"/>
        </a:p>
      </dgm:t>
    </dgm:pt>
    <dgm:pt modelId="{1BCAE9CB-5339-4DAB-8155-66D96C930677}">
      <dgm:prSet phldrT="[Texto]" custT="1"/>
      <dgm:spPr/>
      <dgm:t>
        <a:bodyPr/>
        <a:lstStyle/>
        <a:p>
          <a:r>
            <a:rPr lang="pt-BR" sz="1800" dirty="0"/>
            <a:t>Acurácia</a:t>
          </a:r>
        </a:p>
      </dgm:t>
    </dgm:pt>
    <dgm:pt modelId="{E3516767-1FBC-41BF-A431-924154D9B0CE}" type="parTrans" cxnId="{E77089A6-9058-4AF4-A46B-DBE6505593FA}">
      <dgm:prSet/>
      <dgm:spPr/>
      <dgm:t>
        <a:bodyPr/>
        <a:lstStyle/>
        <a:p>
          <a:endParaRPr lang="pt-BR"/>
        </a:p>
      </dgm:t>
    </dgm:pt>
    <dgm:pt modelId="{5311B0C8-35C5-47A0-8408-8D7FBF3EEBA1}" type="sibTrans" cxnId="{E77089A6-9058-4AF4-A46B-DBE6505593FA}">
      <dgm:prSet/>
      <dgm:spPr/>
      <dgm:t>
        <a:bodyPr/>
        <a:lstStyle/>
        <a:p>
          <a:endParaRPr lang="pt-BR"/>
        </a:p>
      </dgm:t>
    </dgm:pt>
    <dgm:pt modelId="{75319840-4792-4516-8C56-FD73F6FFCC4F}">
      <dgm:prSet phldrT="[Texto]" custT="1"/>
      <dgm:spPr/>
      <dgm:t>
        <a:bodyPr/>
        <a:lstStyle/>
        <a:p>
          <a:r>
            <a:rPr lang="pt-BR" sz="1800" dirty="0"/>
            <a:t>Matriz de Confusão</a:t>
          </a:r>
        </a:p>
      </dgm:t>
    </dgm:pt>
    <dgm:pt modelId="{E16B4D15-4364-4930-9C9F-D9BA50BE004F}" type="parTrans" cxnId="{34036274-E80D-46ED-80CC-09BCB0AB9308}">
      <dgm:prSet/>
      <dgm:spPr/>
      <dgm:t>
        <a:bodyPr/>
        <a:lstStyle/>
        <a:p>
          <a:endParaRPr lang="pt-BR"/>
        </a:p>
      </dgm:t>
    </dgm:pt>
    <dgm:pt modelId="{65A422B5-A4E6-4A15-B98D-394697263989}" type="sibTrans" cxnId="{34036274-E80D-46ED-80CC-09BCB0AB9308}">
      <dgm:prSet/>
      <dgm:spPr/>
      <dgm:t>
        <a:bodyPr/>
        <a:lstStyle/>
        <a:p>
          <a:endParaRPr lang="pt-BR"/>
        </a:p>
      </dgm:t>
    </dgm:pt>
    <dgm:pt modelId="{511B64C9-AE45-43CD-8731-CB6E3B11BFAE}">
      <dgm:prSet phldrT="[Texto]" custT="1"/>
      <dgm:spPr/>
      <dgm:t>
        <a:bodyPr/>
        <a:lstStyle/>
        <a:p>
          <a:r>
            <a:rPr lang="pt-BR" sz="1800" dirty="0"/>
            <a:t>Conclusões</a:t>
          </a:r>
        </a:p>
      </dgm:t>
    </dgm:pt>
    <dgm:pt modelId="{50D9F48A-37A0-442D-BCBE-775BCF0CE875}" type="parTrans" cxnId="{FB88E7DB-E059-4E87-A67F-E68D191934A9}">
      <dgm:prSet/>
      <dgm:spPr/>
      <dgm:t>
        <a:bodyPr/>
        <a:lstStyle/>
        <a:p>
          <a:endParaRPr lang="pt-BR"/>
        </a:p>
      </dgm:t>
    </dgm:pt>
    <dgm:pt modelId="{18506E79-4416-43F5-BBDC-D3397DF4E7B9}" type="sibTrans" cxnId="{FB88E7DB-E059-4E87-A67F-E68D191934A9}">
      <dgm:prSet/>
      <dgm:spPr/>
      <dgm:t>
        <a:bodyPr/>
        <a:lstStyle/>
        <a:p>
          <a:endParaRPr lang="pt-BR"/>
        </a:p>
      </dgm:t>
    </dgm:pt>
    <dgm:pt modelId="{E38285B5-E57B-41CC-A506-155DFE59323C}" type="pres">
      <dgm:prSet presAssocID="{D0B65270-6311-46EC-A548-306E607DFC7D}" presName="Name0" presStyleCnt="0">
        <dgm:presLayoutVars>
          <dgm:dir/>
          <dgm:animOne val="branch"/>
          <dgm:animLvl val="lvl"/>
        </dgm:presLayoutVars>
      </dgm:prSet>
      <dgm:spPr/>
    </dgm:pt>
    <dgm:pt modelId="{E732C546-ED8C-49E6-938B-1913CFF9A631}" type="pres">
      <dgm:prSet presAssocID="{5C7AEC69-7A76-4594-992E-C8AEAC355418}" presName="chaos" presStyleCnt="0"/>
      <dgm:spPr/>
    </dgm:pt>
    <dgm:pt modelId="{C961B9AB-DB21-49D9-85A0-5AE3E5CB56BB}" type="pres">
      <dgm:prSet presAssocID="{5C7AEC69-7A76-4594-992E-C8AEAC355418}" presName="parTx1" presStyleLbl="revTx" presStyleIdx="0" presStyleCnt="7" custScaleX="106311" custLinFactNeighborX="-748" custLinFactNeighborY="8970"/>
      <dgm:spPr/>
    </dgm:pt>
    <dgm:pt modelId="{77324FB1-1A5B-4B35-85EA-EC162C2A40A6}" type="pres">
      <dgm:prSet presAssocID="{5C7AEC69-7A76-4594-992E-C8AEAC355418}" presName="desTx1" presStyleLbl="revTx" presStyleIdx="1" presStyleCnt="7" custScaleX="133649" custLinFactNeighborX="8157" custLinFactNeighborY="734">
        <dgm:presLayoutVars>
          <dgm:bulletEnabled val="1"/>
        </dgm:presLayoutVars>
      </dgm:prSet>
      <dgm:spPr/>
    </dgm:pt>
    <dgm:pt modelId="{05E4D69F-FC19-428A-A985-8F05D1291CA8}" type="pres">
      <dgm:prSet presAssocID="{5C7AEC69-7A76-4594-992E-C8AEAC355418}" presName="c1" presStyleLbl="node1" presStyleIdx="0" presStyleCnt="19"/>
      <dgm:spPr/>
    </dgm:pt>
    <dgm:pt modelId="{91071C4B-6AFD-4D5E-A044-999508027C89}" type="pres">
      <dgm:prSet presAssocID="{5C7AEC69-7A76-4594-992E-C8AEAC355418}" presName="c2" presStyleLbl="node1" presStyleIdx="1" presStyleCnt="19"/>
      <dgm:spPr/>
    </dgm:pt>
    <dgm:pt modelId="{F81CE430-BF62-4039-9866-B83C7C9FC853}" type="pres">
      <dgm:prSet presAssocID="{5C7AEC69-7A76-4594-992E-C8AEAC355418}" presName="c3" presStyleLbl="node1" presStyleIdx="2" presStyleCnt="19"/>
      <dgm:spPr/>
    </dgm:pt>
    <dgm:pt modelId="{96839997-C870-4FE0-A0D7-A9BC5530CB79}" type="pres">
      <dgm:prSet presAssocID="{5C7AEC69-7A76-4594-992E-C8AEAC355418}" presName="c4" presStyleLbl="node1" presStyleIdx="3" presStyleCnt="19"/>
      <dgm:spPr/>
    </dgm:pt>
    <dgm:pt modelId="{A7F9A0C4-9F42-45D1-B47A-0C1AA0E73502}" type="pres">
      <dgm:prSet presAssocID="{5C7AEC69-7A76-4594-992E-C8AEAC355418}" presName="c5" presStyleLbl="node1" presStyleIdx="4" presStyleCnt="19"/>
      <dgm:spPr/>
    </dgm:pt>
    <dgm:pt modelId="{5E910605-4366-4726-AA59-34DBBA5E1B65}" type="pres">
      <dgm:prSet presAssocID="{5C7AEC69-7A76-4594-992E-C8AEAC355418}" presName="c6" presStyleLbl="node1" presStyleIdx="5" presStyleCnt="19"/>
      <dgm:spPr/>
    </dgm:pt>
    <dgm:pt modelId="{8D353C2E-4137-46D0-ADAE-6852E07E2F5B}" type="pres">
      <dgm:prSet presAssocID="{5C7AEC69-7A76-4594-992E-C8AEAC355418}" presName="c7" presStyleLbl="node1" presStyleIdx="6" presStyleCnt="19"/>
      <dgm:spPr/>
    </dgm:pt>
    <dgm:pt modelId="{C44C4E67-0434-4FE7-AC78-A9CA8AFB513C}" type="pres">
      <dgm:prSet presAssocID="{5C7AEC69-7A76-4594-992E-C8AEAC355418}" presName="c8" presStyleLbl="node1" presStyleIdx="7" presStyleCnt="19"/>
      <dgm:spPr/>
    </dgm:pt>
    <dgm:pt modelId="{25234EBF-78C4-4004-BC52-02649E0A7C6C}" type="pres">
      <dgm:prSet presAssocID="{5C7AEC69-7A76-4594-992E-C8AEAC355418}" presName="c9" presStyleLbl="node1" presStyleIdx="8" presStyleCnt="19"/>
      <dgm:spPr/>
    </dgm:pt>
    <dgm:pt modelId="{39778063-BC92-41A5-8D59-1DAD6B39E41E}" type="pres">
      <dgm:prSet presAssocID="{5C7AEC69-7A76-4594-992E-C8AEAC355418}" presName="c10" presStyleLbl="node1" presStyleIdx="9" presStyleCnt="19"/>
      <dgm:spPr/>
    </dgm:pt>
    <dgm:pt modelId="{37C360A7-84DA-4213-A8C3-6818DA0D1771}" type="pres">
      <dgm:prSet presAssocID="{5C7AEC69-7A76-4594-992E-C8AEAC355418}" presName="c11" presStyleLbl="node1" presStyleIdx="10" presStyleCnt="19"/>
      <dgm:spPr/>
    </dgm:pt>
    <dgm:pt modelId="{67AF381A-7222-4F71-8288-2301D7452294}" type="pres">
      <dgm:prSet presAssocID="{5C7AEC69-7A76-4594-992E-C8AEAC355418}" presName="c12" presStyleLbl="node1" presStyleIdx="11" presStyleCnt="19"/>
      <dgm:spPr/>
    </dgm:pt>
    <dgm:pt modelId="{E3A0BCC0-B154-4449-9676-3C85E2CE2EDF}" type="pres">
      <dgm:prSet presAssocID="{5C7AEC69-7A76-4594-992E-C8AEAC355418}" presName="c13" presStyleLbl="node1" presStyleIdx="12" presStyleCnt="19"/>
      <dgm:spPr/>
    </dgm:pt>
    <dgm:pt modelId="{440DA99A-C183-4EEF-B631-A32BE0709A7D}" type="pres">
      <dgm:prSet presAssocID="{5C7AEC69-7A76-4594-992E-C8AEAC355418}" presName="c14" presStyleLbl="node1" presStyleIdx="13" presStyleCnt="19"/>
      <dgm:spPr/>
    </dgm:pt>
    <dgm:pt modelId="{DFEA5799-9D6F-4481-8516-F245FC2E8A43}" type="pres">
      <dgm:prSet presAssocID="{5C7AEC69-7A76-4594-992E-C8AEAC355418}" presName="c15" presStyleLbl="node1" presStyleIdx="14" presStyleCnt="19"/>
      <dgm:spPr/>
    </dgm:pt>
    <dgm:pt modelId="{DC8D4541-3CE9-45EC-ADFB-8E2BC1D38A56}" type="pres">
      <dgm:prSet presAssocID="{5C7AEC69-7A76-4594-992E-C8AEAC355418}" presName="c16" presStyleLbl="node1" presStyleIdx="15" presStyleCnt="19"/>
      <dgm:spPr/>
    </dgm:pt>
    <dgm:pt modelId="{5D16C4E2-373E-4C6E-B363-2B7F85C2EB99}" type="pres">
      <dgm:prSet presAssocID="{5C7AEC69-7A76-4594-992E-C8AEAC355418}" presName="c17" presStyleLbl="node1" presStyleIdx="16" presStyleCnt="19"/>
      <dgm:spPr/>
    </dgm:pt>
    <dgm:pt modelId="{BD6CCDFC-11CB-4993-B468-202D0EB7C736}" type="pres">
      <dgm:prSet presAssocID="{5C7AEC69-7A76-4594-992E-C8AEAC355418}" presName="c18" presStyleLbl="node1" presStyleIdx="17" presStyleCnt="19"/>
      <dgm:spPr/>
    </dgm:pt>
    <dgm:pt modelId="{5BBF0F60-B782-405F-A838-24A5EBFAF9CF}" type="pres">
      <dgm:prSet presAssocID="{F41F3122-0879-4BD2-A0EF-51AC1AD77477}" presName="chevronComposite1" presStyleCnt="0"/>
      <dgm:spPr/>
    </dgm:pt>
    <dgm:pt modelId="{AB6A19C3-5598-4775-9751-D443755B3793}" type="pres">
      <dgm:prSet presAssocID="{F41F3122-0879-4BD2-A0EF-51AC1AD77477}" presName="chevron1" presStyleLbl="sibTrans2D1" presStyleIdx="0" presStyleCnt="3"/>
      <dgm:spPr/>
    </dgm:pt>
    <dgm:pt modelId="{C12FB083-B447-4470-A1C5-5D492539339B}" type="pres">
      <dgm:prSet presAssocID="{F41F3122-0879-4BD2-A0EF-51AC1AD77477}" presName="spChevron1" presStyleCnt="0"/>
      <dgm:spPr/>
    </dgm:pt>
    <dgm:pt modelId="{652F09BE-4899-4A65-BA7D-0772E931A682}" type="pres">
      <dgm:prSet presAssocID="{491B4E65-2788-4914-9261-C2935C829075}" presName="middle" presStyleCnt="0"/>
      <dgm:spPr/>
    </dgm:pt>
    <dgm:pt modelId="{85B2D3D3-94D2-40F4-B236-B0AA1CEEB188}" type="pres">
      <dgm:prSet presAssocID="{491B4E65-2788-4914-9261-C2935C829075}" presName="parTxMid" presStyleLbl="revTx" presStyleIdx="2" presStyleCnt="7"/>
      <dgm:spPr/>
    </dgm:pt>
    <dgm:pt modelId="{5DBC2F87-5A9B-4562-8210-54448F210052}" type="pres">
      <dgm:prSet presAssocID="{491B4E65-2788-4914-9261-C2935C829075}" presName="desTxMid" presStyleLbl="revTx" presStyleIdx="3" presStyleCnt="7" custScaleX="132542">
        <dgm:presLayoutVars>
          <dgm:bulletEnabled val="1"/>
        </dgm:presLayoutVars>
      </dgm:prSet>
      <dgm:spPr/>
    </dgm:pt>
    <dgm:pt modelId="{AA8BB2A9-5D7D-45F9-81C1-60AE66F3EC00}" type="pres">
      <dgm:prSet presAssocID="{491B4E65-2788-4914-9261-C2935C829075}" presName="spMid" presStyleCnt="0"/>
      <dgm:spPr/>
    </dgm:pt>
    <dgm:pt modelId="{F307D10C-D7A5-4B91-B1A1-F5A5ADBEEBDC}" type="pres">
      <dgm:prSet presAssocID="{D7179B54-78A8-4640-A5C9-E6BA6D2DB51D}" presName="chevronComposite1" presStyleCnt="0"/>
      <dgm:spPr/>
    </dgm:pt>
    <dgm:pt modelId="{171470EF-9C60-40CC-A159-24AEF62A4A6C}" type="pres">
      <dgm:prSet presAssocID="{D7179B54-78A8-4640-A5C9-E6BA6D2DB51D}" presName="chevron1" presStyleLbl="sibTrans2D1" presStyleIdx="1" presStyleCnt="3"/>
      <dgm:spPr/>
    </dgm:pt>
    <dgm:pt modelId="{B56A50E4-87E0-4D6C-BD23-725C8D74B5BB}" type="pres">
      <dgm:prSet presAssocID="{D7179B54-78A8-4640-A5C9-E6BA6D2DB51D}" presName="spChevron1" presStyleCnt="0"/>
      <dgm:spPr/>
    </dgm:pt>
    <dgm:pt modelId="{CF4F58A1-3EDD-4455-81C4-FD0472F7B8AB}" type="pres">
      <dgm:prSet presAssocID="{DBA26CF2-C9BC-46C5-BD50-C7D2E3BD3F60}" presName="middle" presStyleCnt="0"/>
      <dgm:spPr/>
    </dgm:pt>
    <dgm:pt modelId="{235FDC9D-8323-4F65-8CA5-3047F9BD1988}" type="pres">
      <dgm:prSet presAssocID="{DBA26CF2-C9BC-46C5-BD50-C7D2E3BD3F60}" presName="parTxMid" presStyleLbl="revTx" presStyleIdx="4" presStyleCnt="7"/>
      <dgm:spPr/>
    </dgm:pt>
    <dgm:pt modelId="{16AFF0CB-755C-4813-84DE-9DE3AD5B0549}" type="pres">
      <dgm:prSet presAssocID="{DBA26CF2-C9BC-46C5-BD50-C7D2E3BD3F60}" presName="desTxMid" presStyleLbl="revTx" presStyleIdx="5" presStyleCnt="7">
        <dgm:presLayoutVars>
          <dgm:bulletEnabled val="1"/>
        </dgm:presLayoutVars>
      </dgm:prSet>
      <dgm:spPr/>
    </dgm:pt>
    <dgm:pt modelId="{FB2D4DD7-353F-40B0-81C3-CEAEACC951C8}" type="pres">
      <dgm:prSet presAssocID="{DBA26CF2-C9BC-46C5-BD50-C7D2E3BD3F60}" presName="spMid" presStyleCnt="0"/>
      <dgm:spPr/>
    </dgm:pt>
    <dgm:pt modelId="{D1AE80BF-3F28-4C82-A2D5-6ED1F5C5A258}" type="pres">
      <dgm:prSet presAssocID="{2703A7CC-05B5-492E-B07C-5BCB97EEB9F4}" presName="chevronComposite1" presStyleCnt="0"/>
      <dgm:spPr/>
    </dgm:pt>
    <dgm:pt modelId="{D1A3C757-AC1B-4C60-997B-08FFD6C819D1}" type="pres">
      <dgm:prSet presAssocID="{2703A7CC-05B5-492E-B07C-5BCB97EEB9F4}" presName="chevron1" presStyleLbl="sibTrans2D1" presStyleIdx="2" presStyleCnt="3"/>
      <dgm:spPr/>
    </dgm:pt>
    <dgm:pt modelId="{15D836D2-D01D-4F92-8A6E-5714E73BDE42}" type="pres">
      <dgm:prSet presAssocID="{2703A7CC-05B5-492E-B07C-5BCB97EEB9F4}" presName="spChevron1" presStyleCnt="0"/>
      <dgm:spPr/>
    </dgm:pt>
    <dgm:pt modelId="{46B0EE7A-DAE1-4FE5-9C49-930DCDE591C1}" type="pres">
      <dgm:prSet presAssocID="{62742FE2-722D-4D29-B830-5E2719A24491}" presName="last" presStyleCnt="0"/>
      <dgm:spPr/>
    </dgm:pt>
    <dgm:pt modelId="{F2D1B961-B258-4A24-A0D6-374D401CC9EE}" type="pres">
      <dgm:prSet presAssocID="{62742FE2-722D-4D29-B830-5E2719A24491}" presName="circleTx" presStyleLbl="node1" presStyleIdx="18" presStyleCnt="19"/>
      <dgm:spPr/>
    </dgm:pt>
    <dgm:pt modelId="{34A66882-53EC-45E8-B753-F5E2A6AE64D2}" type="pres">
      <dgm:prSet presAssocID="{62742FE2-722D-4D29-B830-5E2719A24491}" presName="desTxN" presStyleLbl="revTx" presStyleIdx="6" presStyleCnt="7">
        <dgm:presLayoutVars>
          <dgm:bulletEnabled val="1"/>
        </dgm:presLayoutVars>
      </dgm:prSet>
      <dgm:spPr/>
    </dgm:pt>
    <dgm:pt modelId="{255FEBCC-C5A3-4E55-A2B7-74D43E514E22}" type="pres">
      <dgm:prSet presAssocID="{62742FE2-722D-4D29-B830-5E2719A24491}" presName="spN" presStyleCnt="0"/>
      <dgm:spPr/>
    </dgm:pt>
  </dgm:ptLst>
  <dgm:cxnLst>
    <dgm:cxn modelId="{EC8AE605-7431-46BC-86B1-BCD1C4D36BA6}" type="presOf" srcId="{79CF2ED7-0CD7-4F75-B393-5DEF2ADDB82B}" destId="{77324FB1-1A5B-4B35-85EA-EC162C2A40A6}" srcOrd="0" destOrd="2" presId="urn:microsoft.com/office/officeart/2009/3/layout/RandomtoResultProcess"/>
    <dgm:cxn modelId="{6C26AA1B-E6E1-4150-87B0-6F1BE64517A9}" type="presOf" srcId="{DD32A4C9-4E8C-42CF-93EF-D1E47842FE27}" destId="{77324FB1-1A5B-4B35-85EA-EC162C2A40A6}" srcOrd="0" destOrd="0" presId="urn:microsoft.com/office/officeart/2009/3/layout/RandomtoResultProcess"/>
    <dgm:cxn modelId="{3DE52720-ECF4-47EA-8584-6A879FADA878}" type="presOf" srcId="{75319840-4792-4516-8C56-FD73F6FFCC4F}" destId="{34A66882-53EC-45E8-B753-F5E2A6AE64D2}" srcOrd="0" destOrd="1" presId="urn:microsoft.com/office/officeart/2009/3/layout/RandomtoResultProcess"/>
    <dgm:cxn modelId="{32A97A24-78F8-4521-97F1-7416B3BBB8BC}" srcId="{491B4E65-2788-4914-9261-C2935C829075}" destId="{6C3248C7-8031-495D-B69B-2BB54EF8E905}" srcOrd="0" destOrd="0" parTransId="{B0CEF631-BBE2-42BF-A826-737A6222E341}" sibTransId="{99D50C23-9127-449D-87E6-AC16F0BA376B}"/>
    <dgm:cxn modelId="{4909A924-E475-433A-8876-3311483F03EA}" srcId="{491B4E65-2788-4914-9261-C2935C829075}" destId="{5B8B0302-C735-4839-B2C5-416CB2B334A1}" srcOrd="2" destOrd="0" parTransId="{23278F3F-3C6A-470E-B05C-C3ABE31A3780}" sibTransId="{2BC1D324-7A36-4D12-BACD-6E9A63DC5EA8}"/>
    <dgm:cxn modelId="{545CE02B-62E1-4614-A17F-DEDFCE6A973C}" srcId="{D0B65270-6311-46EC-A548-306E607DFC7D}" destId="{5C7AEC69-7A76-4594-992E-C8AEAC355418}" srcOrd="0" destOrd="0" parTransId="{C68EDFB7-27DC-4F83-B6AE-FD866A39C51F}" sibTransId="{F41F3122-0879-4BD2-A0EF-51AC1AD77477}"/>
    <dgm:cxn modelId="{D044853E-B723-46AA-BC51-D6723EF66BF3}" srcId="{5C7AEC69-7A76-4594-992E-C8AEAC355418}" destId="{9499294A-D4A0-4647-94C9-49971FED1BBA}" srcOrd="4" destOrd="0" parTransId="{ACBF0CD4-2419-4992-A3AA-9AB076608DDF}" sibTransId="{5B1AFEAF-6B2C-4AFB-A905-F97AB80E244A}"/>
    <dgm:cxn modelId="{8678AA40-B36A-4711-AEF1-15FE5E37859E}" srcId="{DBA26CF2-C9BC-46C5-BD50-C7D2E3BD3F60}" destId="{1283975E-E9B2-490E-8BC5-927F9BCC2DD7}" srcOrd="0" destOrd="0" parTransId="{274F7AB4-F86F-457E-904F-37863EA0FF44}" sibTransId="{CBB86233-C1F0-4813-A58C-0B6E7572A818}"/>
    <dgm:cxn modelId="{C32E4C5E-DEA7-4347-88A3-12406D57DD24}" srcId="{5C7AEC69-7A76-4594-992E-C8AEAC355418}" destId="{79CF2ED7-0CD7-4F75-B393-5DEF2ADDB82B}" srcOrd="2" destOrd="0" parTransId="{DFD25A2F-4D90-4FDC-897F-C333FF3F59A7}" sibTransId="{E738047D-2A3C-4361-8C74-4482EED7DF60}"/>
    <dgm:cxn modelId="{229C0841-03FA-48FC-BBB7-0A86CD0D14EC}" type="presOf" srcId="{FB8D60A0-7CB3-4117-A483-D8C94F4F7414}" destId="{16AFF0CB-755C-4813-84DE-9DE3AD5B0549}" srcOrd="0" destOrd="2" presId="urn:microsoft.com/office/officeart/2009/3/layout/RandomtoResultProcess"/>
    <dgm:cxn modelId="{30E13A42-B458-4AEB-B2CA-96A43354E574}" srcId="{D0B65270-6311-46EC-A548-306E607DFC7D}" destId="{62742FE2-722D-4D29-B830-5E2719A24491}" srcOrd="3" destOrd="0" parTransId="{4FF9D10F-E9AA-485A-B576-12D2FE6F7ACE}" sibTransId="{2C96A64D-E6A8-47BA-92E3-C77900429BA8}"/>
    <dgm:cxn modelId="{F162F143-C439-4B17-8F38-C81D232C46A8}" srcId="{5C7AEC69-7A76-4594-992E-C8AEAC355418}" destId="{DD32A4C9-4E8C-42CF-93EF-D1E47842FE27}" srcOrd="0" destOrd="0" parTransId="{7F3FCE89-9629-44D7-9F98-369D14352F0D}" sibTransId="{C2E1DC78-4CC4-4DFC-B49F-BFBEC7CDE679}"/>
    <dgm:cxn modelId="{81864844-EB42-488E-94F0-44F8AA45C87B}" type="presOf" srcId="{5B8B0302-C735-4839-B2C5-416CB2B334A1}" destId="{5DBC2F87-5A9B-4562-8210-54448F210052}" srcOrd="0" destOrd="2" presId="urn:microsoft.com/office/officeart/2009/3/layout/RandomtoResultProcess"/>
    <dgm:cxn modelId="{D5798649-043D-4807-B304-680E8C2516E0}" type="presOf" srcId="{5C7AEC69-7A76-4594-992E-C8AEAC355418}" destId="{C961B9AB-DB21-49D9-85A0-5AE3E5CB56BB}" srcOrd="0" destOrd="0" presId="urn:microsoft.com/office/officeart/2009/3/layout/RandomtoResultProcess"/>
    <dgm:cxn modelId="{662E936D-A87C-4654-8454-0EA13924450B}" type="presOf" srcId="{62742FE2-722D-4D29-B830-5E2719A24491}" destId="{F2D1B961-B258-4A24-A0D6-374D401CC9EE}" srcOrd="0" destOrd="0" presId="urn:microsoft.com/office/officeart/2009/3/layout/RandomtoResultProcess"/>
    <dgm:cxn modelId="{9E353453-184E-46D7-B53A-56EE28A62C25}" srcId="{5C7AEC69-7A76-4594-992E-C8AEAC355418}" destId="{DF7C4AA6-B022-4D01-8D9C-8EA0B30A3D9B}" srcOrd="3" destOrd="0" parTransId="{04995801-AA75-4234-97F3-C29B44B54FA6}" sibTransId="{07636967-46E3-498D-A2BA-337B31BF6997}"/>
    <dgm:cxn modelId="{34036274-E80D-46ED-80CC-09BCB0AB9308}" srcId="{62742FE2-722D-4D29-B830-5E2719A24491}" destId="{75319840-4792-4516-8C56-FD73F6FFCC4F}" srcOrd="1" destOrd="0" parTransId="{E16B4D15-4364-4930-9C9F-D9BA50BE004F}" sibTransId="{65A422B5-A4E6-4A15-B98D-394697263989}"/>
    <dgm:cxn modelId="{84068976-5B11-4512-97D9-D642690F65C4}" srcId="{DBA26CF2-C9BC-46C5-BD50-C7D2E3BD3F60}" destId="{45D75A7B-86C1-4D7F-AD22-2882442FD044}" srcOrd="1" destOrd="0" parTransId="{2B5B68BA-706C-462B-95B9-8E555184A01B}" sibTransId="{0DFFD269-9F27-4D4E-8B8D-62A3AC6AEFC7}"/>
    <dgm:cxn modelId="{0BA45458-EDE3-479D-97A7-8600A99AE6A2}" type="presOf" srcId="{491B4E65-2788-4914-9261-C2935C829075}" destId="{85B2D3D3-94D2-40F4-B236-B0AA1CEEB188}" srcOrd="0" destOrd="0" presId="urn:microsoft.com/office/officeart/2009/3/layout/RandomtoResultProcess"/>
    <dgm:cxn modelId="{939CD879-A957-43D1-9FC7-57D41CBCE666}" type="presOf" srcId="{1BCAE9CB-5339-4DAB-8155-66D96C930677}" destId="{34A66882-53EC-45E8-B753-F5E2A6AE64D2}" srcOrd="0" destOrd="0" presId="urn:microsoft.com/office/officeart/2009/3/layout/RandomtoResultProcess"/>
    <dgm:cxn modelId="{9952EC7F-5F36-415A-97E3-27C588F66873}" type="presOf" srcId="{DF7C4AA6-B022-4D01-8D9C-8EA0B30A3D9B}" destId="{77324FB1-1A5B-4B35-85EA-EC162C2A40A6}" srcOrd="0" destOrd="3" presId="urn:microsoft.com/office/officeart/2009/3/layout/RandomtoResultProcess"/>
    <dgm:cxn modelId="{36AC2187-23D3-46AF-B63C-2EA6CD21BCC6}" type="presOf" srcId="{1283975E-E9B2-490E-8BC5-927F9BCC2DD7}" destId="{16AFF0CB-755C-4813-84DE-9DE3AD5B0549}" srcOrd="0" destOrd="0" presId="urn:microsoft.com/office/officeart/2009/3/layout/RandomtoResultProcess"/>
    <dgm:cxn modelId="{E0AF8D89-198B-485E-851F-1C93A66098FF}" srcId="{D0B65270-6311-46EC-A548-306E607DFC7D}" destId="{DBA26CF2-C9BC-46C5-BD50-C7D2E3BD3F60}" srcOrd="2" destOrd="0" parTransId="{EED3A191-FDAC-4099-AA77-1608C57C01C4}" sibTransId="{2703A7CC-05B5-492E-B07C-5BCB97EEB9F4}"/>
    <dgm:cxn modelId="{7336888C-A819-43C5-AEA3-4F2D7AA05332}" type="presOf" srcId="{511B64C9-AE45-43CD-8731-CB6E3B11BFAE}" destId="{34A66882-53EC-45E8-B753-F5E2A6AE64D2}" srcOrd="0" destOrd="2" presId="urn:microsoft.com/office/officeart/2009/3/layout/RandomtoResultProcess"/>
    <dgm:cxn modelId="{1F2B5E8F-582E-4F2B-B386-DF6BB49B54DE}" srcId="{D0B65270-6311-46EC-A548-306E607DFC7D}" destId="{491B4E65-2788-4914-9261-C2935C829075}" srcOrd="1" destOrd="0" parTransId="{6C760EB4-BBC8-48B1-B628-A12894DF2969}" sibTransId="{D7179B54-78A8-4640-A5C9-E6BA6D2DB51D}"/>
    <dgm:cxn modelId="{B3BD7E95-3FEA-47D7-A9C0-CEC6841AAE50}" srcId="{491B4E65-2788-4914-9261-C2935C829075}" destId="{24C90DB8-33CE-4602-91BA-4B98F2805312}" srcOrd="1" destOrd="0" parTransId="{AE42EF1E-5194-48D1-B979-417F32BC94E2}" sibTransId="{79F0E5D9-FA2F-44D5-99AC-A91C0E845BCD}"/>
    <dgm:cxn modelId="{DF6D439B-25F3-444E-BC8D-D022C64DDC60}" type="presOf" srcId="{D0B65270-6311-46EC-A548-306E607DFC7D}" destId="{E38285B5-E57B-41CC-A506-155DFE59323C}" srcOrd="0" destOrd="0" presId="urn:microsoft.com/office/officeart/2009/3/layout/RandomtoResultProcess"/>
    <dgm:cxn modelId="{E77089A6-9058-4AF4-A46B-DBE6505593FA}" srcId="{62742FE2-722D-4D29-B830-5E2719A24491}" destId="{1BCAE9CB-5339-4DAB-8155-66D96C930677}" srcOrd="0" destOrd="0" parTransId="{E3516767-1FBC-41BF-A431-924154D9B0CE}" sibTransId="{5311B0C8-35C5-47A0-8408-8D7FBF3EEBA1}"/>
    <dgm:cxn modelId="{B6659BA6-A6DD-4F87-BA89-F09AC328984F}" type="presOf" srcId="{5F800147-ECC8-4E04-8D03-B8DA127CBF2F}" destId="{77324FB1-1A5B-4B35-85EA-EC162C2A40A6}" srcOrd="0" destOrd="1" presId="urn:microsoft.com/office/officeart/2009/3/layout/RandomtoResultProcess"/>
    <dgm:cxn modelId="{A65B04AF-3FED-4A1D-8246-9F3E685D7688}" type="presOf" srcId="{24C90DB8-33CE-4602-91BA-4B98F2805312}" destId="{5DBC2F87-5A9B-4562-8210-54448F210052}" srcOrd="0" destOrd="1" presId="urn:microsoft.com/office/officeart/2009/3/layout/RandomtoResultProcess"/>
    <dgm:cxn modelId="{19ADE0B2-B91F-4266-8004-2D0E5C3D37D5}" type="presOf" srcId="{6C3248C7-8031-495D-B69B-2BB54EF8E905}" destId="{5DBC2F87-5A9B-4562-8210-54448F210052}" srcOrd="0" destOrd="0" presId="urn:microsoft.com/office/officeart/2009/3/layout/RandomtoResultProcess"/>
    <dgm:cxn modelId="{77CB95CD-C9E4-4CF3-9C2A-4E81D5016F67}" type="presOf" srcId="{9499294A-D4A0-4647-94C9-49971FED1BBA}" destId="{77324FB1-1A5B-4B35-85EA-EC162C2A40A6}" srcOrd="0" destOrd="4" presId="urn:microsoft.com/office/officeart/2009/3/layout/RandomtoResultProcess"/>
    <dgm:cxn modelId="{FB88E7DB-E059-4E87-A67F-E68D191934A9}" srcId="{62742FE2-722D-4D29-B830-5E2719A24491}" destId="{511B64C9-AE45-43CD-8731-CB6E3B11BFAE}" srcOrd="2" destOrd="0" parTransId="{50D9F48A-37A0-442D-BCBE-775BCF0CE875}" sibTransId="{18506E79-4416-43F5-BBDC-D3397DF4E7B9}"/>
    <dgm:cxn modelId="{F963D1F3-5DF1-49D6-8C3C-204B2F5E2B4F}" srcId="{5C7AEC69-7A76-4594-992E-C8AEAC355418}" destId="{5F800147-ECC8-4E04-8D03-B8DA127CBF2F}" srcOrd="1" destOrd="0" parTransId="{FC403DD4-C061-40E1-B606-A099D86A3E57}" sibTransId="{22D07A8C-0903-495C-9352-7E8ED55C75DA}"/>
    <dgm:cxn modelId="{3345B8F6-D850-4464-BB75-DEBF3E6AF29C}" type="presOf" srcId="{DBA26CF2-C9BC-46C5-BD50-C7D2E3BD3F60}" destId="{235FDC9D-8323-4F65-8CA5-3047F9BD1988}" srcOrd="0" destOrd="0" presId="urn:microsoft.com/office/officeart/2009/3/layout/RandomtoResultProcess"/>
    <dgm:cxn modelId="{57A646F8-A622-4B9F-BD36-842221991886}" type="presOf" srcId="{45D75A7B-86C1-4D7F-AD22-2882442FD044}" destId="{16AFF0CB-755C-4813-84DE-9DE3AD5B0549}" srcOrd="0" destOrd="1" presId="urn:microsoft.com/office/officeart/2009/3/layout/RandomtoResultProcess"/>
    <dgm:cxn modelId="{BA5325F9-C724-4B97-A7A6-CE0C1102FA43}" srcId="{DBA26CF2-C9BC-46C5-BD50-C7D2E3BD3F60}" destId="{FB8D60A0-7CB3-4117-A483-D8C94F4F7414}" srcOrd="2" destOrd="0" parTransId="{80984B5B-269D-4A7E-A0C7-F5476F05D204}" sibTransId="{E45524EC-63FB-4481-AB74-E23F640564B1}"/>
    <dgm:cxn modelId="{21F99BBC-0361-41AA-95F7-C5256312F125}" type="presParOf" srcId="{E38285B5-E57B-41CC-A506-155DFE59323C}" destId="{E732C546-ED8C-49E6-938B-1913CFF9A631}" srcOrd="0" destOrd="0" presId="urn:microsoft.com/office/officeart/2009/3/layout/RandomtoResultProcess"/>
    <dgm:cxn modelId="{37FAECCF-DAA6-43AE-B27C-70C202142D94}" type="presParOf" srcId="{E732C546-ED8C-49E6-938B-1913CFF9A631}" destId="{C961B9AB-DB21-49D9-85A0-5AE3E5CB56BB}" srcOrd="0" destOrd="0" presId="urn:microsoft.com/office/officeart/2009/3/layout/RandomtoResultProcess"/>
    <dgm:cxn modelId="{C2723FAA-3BC1-410D-A3D6-C8B003A31C2B}" type="presParOf" srcId="{E732C546-ED8C-49E6-938B-1913CFF9A631}" destId="{77324FB1-1A5B-4B35-85EA-EC162C2A40A6}" srcOrd="1" destOrd="0" presId="urn:microsoft.com/office/officeart/2009/3/layout/RandomtoResultProcess"/>
    <dgm:cxn modelId="{30463D1C-1E57-4107-985D-26EEA7C88068}" type="presParOf" srcId="{E732C546-ED8C-49E6-938B-1913CFF9A631}" destId="{05E4D69F-FC19-428A-A985-8F05D1291CA8}" srcOrd="2" destOrd="0" presId="urn:microsoft.com/office/officeart/2009/3/layout/RandomtoResultProcess"/>
    <dgm:cxn modelId="{434E3FC9-1FFF-4629-BB4A-56A80D5129D6}" type="presParOf" srcId="{E732C546-ED8C-49E6-938B-1913CFF9A631}" destId="{91071C4B-6AFD-4D5E-A044-999508027C89}" srcOrd="3" destOrd="0" presId="urn:microsoft.com/office/officeart/2009/3/layout/RandomtoResultProcess"/>
    <dgm:cxn modelId="{60A540B9-A530-4DF6-9629-9C4695A7FBD1}" type="presParOf" srcId="{E732C546-ED8C-49E6-938B-1913CFF9A631}" destId="{F81CE430-BF62-4039-9866-B83C7C9FC853}" srcOrd="4" destOrd="0" presId="urn:microsoft.com/office/officeart/2009/3/layout/RandomtoResultProcess"/>
    <dgm:cxn modelId="{B3FABCD7-B5AA-4760-B7A1-053877C78E81}" type="presParOf" srcId="{E732C546-ED8C-49E6-938B-1913CFF9A631}" destId="{96839997-C870-4FE0-A0D7-A9BC5530CB79}" srcOrd="5" destOrd="0" presId="urn:microsoft.com/office/officeart/2009/3/layout/RandomtoResultProcess"/>
    <dgm:cxn modelId="{589CAA62-74E4-4225-852B-B00DA88B86A5}" type="presParOf" srcId="{E732C546-ED8C-49E6-938B-1913CFF9A631}" destId="{A7F9A0C4-9F42-45D1-B47A-0C1AA0E73502}" srcOrd="6" destOrd="0" presId="urn:microsoft.com/office/officeart/2009/3/layout/RandomtoResultProcess"/>
    <dgm:cxn modelId="{DAE217CA-A693-4012-BE59-D8C6E5FC3A2A}" type="presParOf" srcId="{E732C546-ED8C-49E6-938B-1913CFF9A631}" destId="{5E910605-4366-4726-AA59-34DBBA5E1B65}" srcOrd="7" destOrd="0" presId="urn:microsoft.com/office/officeart/2009/3/layout/RandomtoResultProcess"/>
    <dgm:cxn modelId="{EE509215-4322-4760-AB89-C93E40CE220E}" type="presParOf" srcId="{E732C546-ED8C-49E6-938B-1913CFF9A631}" destId="{8D353C2E-4137-46D0-ADAE-6852E07E2F5B}" srcOrd="8" destOrd="0" presId="urn:microsoft.com/office/officeart/2009/3/layout/RandomtoResultProcess"/>
    <dgm:cxn modelId="{6C771C1F-75FC-424F-9478-AB5943BC5EE8}" type="presParOf" srcId="{E732C546-ED8C-49E6-938B-1913CFF9A631}" destId="{C44C4E67-0434-4FE7-AC78-A9CA8AFB513C}" srcOrd="9" destOrd="0" presId="urn:microsoft.com/office/officeart/2009/3/layout/RandomtoResultProcess"/>
    <dgm:cxn modelId="{60CF5181-EFBA-4A1B-BA0F-60153BD64A41}" type="presParOf" srcId="{E732C546-ED8C-49E6-938B-1913CFF9A631}" destId="{25234EBF-78C4-4004-BC52-02649E0A7C6C}" srcOrd="10" destOrd="0" presId="urn:microsoft.com/office/officeart/2009/3/layout/RandomtoResultProcess"/>
    <dgm:cxn modelId="{CBB2B04C-1E5A-46B7-B39F-451E16361193}" type="presParOf" srcId="{E732C546-ED8C-49E6-938B-1913CFF9A631}" destId="{39778063-BC92-41A5-8D59-1DAD6B39E41E}" srcOrd="11" destOrd="0" presId="urn:microsoft.com/office/officeart/2009/3/layout/RandomtoResultProcess"/>
    <dgm:cxn modelId="{F14BB016-AFB0-46F8-98C6-6F39CC8ED924}" type="presParOf" srcId="{E732C546-ED8C-49E6-938B-1913CFF9A631}" destId="{37C360A7-84DA-4213-A8C3-6818DA0D1771}" srcOrd="12" destOrd="0" presId="urn:microsoft.com/office/officeart/2009/3/layout/RandomtoResultProcess"/>
    <dgm:cxn modelId="{AFDF8F48-0BDE-4109-B011-9D3193ED9B0A}" type="presParOf" srcId="{E732C546-ED8C-49E6-938B-1913CFF9A631}" destId="{67AF381A-7222-4F71-8288-2301D7452294}" srcOrd="13" destOrd="0" presId="urn:microsoft.com/office/officeart/2009/3/layout/RandomtoResultProcess"/>
    <dgm:cxn modelId="{AC813F04-7261-4E57-B76E-079DF595866F}" type="presParOf" srcId="{E732C546-ED8C-49E6-938B-1913CFF9A631}" destId="{E3A0BCC0-B154-4449-9676-3C85E2CE2EDF}" srcOrd="14" destOrd="0" presId="urn:microsoft.com/office/officeart/2009/3/layout/RandomtoResultProcess"/>
    <dgm:cxn modelId="{5776EC68-52BC-46EA-9F4F-A73580A79C8C}" type="presParOf" srcId="{E732C546-ED8C-49E6-938B-1913CFF9A631}" destId="{440DA99A-C183-4EEF-B631-A32BE0709A7D}" srcOrd="15" destOrd="0" presId="urn:microsoft.com/office/officeart/2009/3/layout/RandomtoResultProcess"/>
    <dgm:cxn modelId="{F8B96D02-D310-4ED6-804A-9751A3EE5383}" type="presParOf" srcId="{E732C546-ED8C-49E6-938B-1913CFF9A631}" destId="{DFEA5799-9D6F-4481-8516-F245FC2E8A43}" srcOrd="16" destOrd="0" presId="urn:microsoft.com/office/officeart/2009/3/layout/RandomtoResultProcess"/>
    <dgm:cxn modelId="{ABEBD22F-52D4-4E7A-9E48-C07307418381}" type="presParOf" srcId="{E732C546-ED8C-49E6-938B-1913CFF9A631}" destId="{DC8D4541-3CE9-45EC-ADFB-8E2BC1D38A56}" srcOrd="17" destOrd="0" presId="urn:microsoft.com/office/officeart/2009/3/layout/RandomtoResultProcess"/>
    <dgm:cxn modelId="{6417825D-CE78-4646-8151-11CEF8DB36BB}" type="presParOf" srcId="{E732C546-ED8C-49E6-938B-1913CFF9A631}" destId="{5D16C4E2-373E-4C6E-B363-2B7F85C2EB99}" srcOrd="18" destOrd="0" presId="urn:microsoft.com/office/officeart/2009/3/layout/RandomtoResultProcess"/>
    <dgm:cxn modelId="{46B1BE0D-0A4C-4033-907A-642EDB11C6C9}" type="presParOf" srcId="{E732C546-ED8C-49E6-938B-1913CFF9A631}" destId="{BD6CCDFC-11CB-4993-B468-202D0EB7C736}" srcOrd="19" destOrd="0" presId="urn:microsoft.com/office/officeart/2009/3/layout/RandomtoResultProcess"/>
    <dgm:cxn modelId="{C178DB70-4296-4CE5-BFC5-9E93A496DACD}" type="presParOf" srcId="{E38285B5-E57B-41CC-A506-155DFE59323C}" destId="{5BBF0F60-B782-405F-A838-24A5EBFAF9CF}" srcOrd="1" destOrd="0" presId="urn:microsoft.com/office/officeart/2009/3/layout/RandomtoResultProcess"/>
    <dgm:cxn modelId="{A5591403-BC96-48B9-96F3-30D0CE3A03D0}" type="presParOf" srcId="{5BBF0F60-B782-405F-A838-24A5EBFAF9CF}" destId="{AB6A19C3-5598-4775-9751-D443755B3793}" srcOrd="0" destOrd="0" presId="urn:microsoft.com/office/officeart/2009/3/layout/RandomtoResultProcess"/>
    <dgm:cxn modelId="{B7C1636C-EACE-4091-A0A4-37B7D4013449}" type="presParOf" srcId="{5BBF0F60-B782-405F-A838-24A5EBFAF9CF}" destId="{C12FB083-B447-4470-A1C5-5D492539339B}" srcOrd="1" destOrd="0" presId="urn:microsoft.com/office/officeart/2009/3/layout/RandomtoResultProcess"/>
    <dgm:cxn modelId="{5A1B5707-F17B-4981-A14B-D450A8325545}" type="presParOf" srcId="{E38285B5-E57B-41CC-A506-155DFE59323C}" destId="{652F09BE-4899-4A65-BA7D-0772E931A682}" srcOrd="2" destOrd="0" presId="urn:microsoft.com/office/officeart/2009/3/layout/RandomtoResultProcess"/>
    <dgm:cxn modelId="{DC7B3FA6-0142-44C4-AFE4-41DDA5770697}" type="presParOf" srcId="{652F09BE-4899-4A65-BA7D-0772E931A682}" destId="{85B2D3D3-94D2-40F4-B236-B0AA1CEEB188}" srcOrd="0" destOrd="0" presId="urn:microsoft.com/office/officeart/2009/3/layout/RandomtoResultProcess"/>
    <dgm:cxn modelId="{8D7579E1-2271-43C4-A7C0-765369058A25}" type="presParOf" srcId="{652F09BE-4899-4A65-BA7D-0772E931A682}" destId="{5DBC2F87-5A9B-4562-8210-54448F210052}" srcOrd="1" destOrd="0" presId="urn:microsoft.com/office/officeart/2009/3/layout/RandomtoResultProcess"/>
    <dgm:cxn modelId="{D6E3A6EB-F450-43AD-84F9-2AB739D14101}" type="presParOf" srcId="{652F09BE-4899-4A65-BA7D-0772E931A682}" destId="{AA8BB2A9-5D7D-45F9-81C1-60AE66F3EC00}" srcOrd="2" destOrd="0" presId="urn:microsoft.com/office/officeart/2009/3/layout/RandomtoResultProcess"/>
    <dgm:cxn modelId="{3B8E2C6D-CD0B-45B7-9116-25B21B98A3A7}" type="presParOf" srcId="{E38285B5-E57B-41CC-A506-155DFE59323C}" destId="{F307D10C-D7A5-4B91-B1A1-F5A5ADBEEBDC}" srcOrd="3" destOrd="0" presId="urn:microsoft.com/office/officeart/2009/3/layout/RandomtoResultProcess"/>
    <dgm:cxn modelId="{489C2FBC-A0CB-4DE1-A1B9-ABD7DCB92831}" type="presParOf" srcId="{F307D10C-D7A5-4B91-B1A1-F5A5ADBEEBDC}" destId="{171470EF-9C60-40CC-A159-24AEF62A4A6C}" srcOrd="0" destOrd="0" presId="urn:microsoft.com/office/officeart/2009/3/layout/RandomtoResultProcess"/>
    <dgm:cxn modelId="{5B59ADB1-05D3-40C5-B092-596BFA081529}" type="presParOf" srcId="{F307D10C-D7A5-4B91-B1A1-F5A5ADBEEBDC}" destId="{B56A50E4-87E0-4D6C-BD23-725C8D74B5BB}" srcOrd="1" destOrd="0" presId="urn:microsoft.com/office/officeart/2009/3/layout/RandomtoResultProcess"/>
    <dgm:cxn modelId="{72E41A66-E675-4728-8D64-C72BE18A09D9}" type="presParOf" srcId="{E38285B5-E57B-41CC-A506-155DFE59323C}" destId="{CF4F58A1-3EDD-4455-81C4-FD0472F7B8AB}" srcOrd="4" destOrd="0" presId="urn:microsoft.com/office/officeart/2009/3/layout/RandomtoResultProcess"/>
    <dgm:cxn modelId="{85B063C4-1795-44E1-89A0-DD90E27CCFB4}" type="presParOf" srcId="{CF4F58A1-3EDD-4455-81C4-FD0472F7B8AB}" destId="{235FDC9D-8323-4F65-8CA5-3047F9BD1988}" srcOrd="0" destOrd="0" presId="urn:microsoft.com/office/officeart/2009/3/layout/RandomtoResultProcess"/>
    <dgm:cxn modelId="{34C645C5-C45D-4541-9310-127B995E6BBF}" type="presParOf" srcId="{CF4F58A1-3EDD-4455-81C4-FD0472F7B8AB}" destId="{16AFF0CB-755C-4813-84DE-9DE3AD5B0549}" srcOrd="1" destOrd="0" presId="urn:microsoft.com/office/officeart/2009/3/layout/RandomtoResultProcess"/>
    <dgm:cxn modelId="{76A38C5D-3615-4FFF-B99E-2D7D1421BE96}" type="presParOf" srcId="{CF4F58A1-3EDD-4455-81C4-FD0472F7B8AB}" destId="{FB2D4DD7-353F-40B0-81C3-CEAEACC951C8}" srcOrd="2" destOrd="0" presId="urn:microsoft.com/office/officeart/2009/3/layout/RandomtoResultProcess"/>
    <dgm:cxn modelId="{52A63C24-E2BB-4929-8CDA-62FE93A9C396}" type="presParOf" srcId="{E38285B5-E57B-41CC-A506-155DFE59323C}" destId="{D1AE80BF-3F28-4C82-A2D5-6ED1F5C5A258}" srcOrd="5" destOrd="0" presId="urn:microsoft.com/office/officeart/2009/3/layout/RandomtoResultProcess"/>
    <dgm:cxn modelId="{7AC15A28-6D4C-4866-82FF-A7F33CFE9835}" type="presParOf" srcId="{D1AE80BF-3F28-4C82-A2D5-6ED1F5C5A258}" destId="{D1A3C757-AC1B-4C60-997B-08FFD6C819D1}" srcOrd="0" destOrd="0" presId="urn:microsoft.com/office/officeart/2009/3/layout/RandomtoResultProcess"/>
    <dgm:cxn modelId="{8C72310F-32DA-497F-B223-79452254798E}" type="presParOf" srcId="{D1AE80BF-3F28-4C82-A2D5-6ED1F5C5A258}" destId="{15D836D2-D01D-4F92-8A6E-5714E73BDE42}" srcOrd="1" destOrd="0" presId="urn:microsoft.com/office/officeart/2009/3/layout/RandomtoResultProcess"/>
    <dgm:cxn modelId="{5192E603-CF75-4325-BBA6-E4BE7A9D81DC}" type="presParOf" srcId="{E38285B5-E57B-41CC-A506-155DFE59323C}" destId="{46B0EE7A-DAE1-4FE5-9C49-930DCDE591C1}" srcOrd="6" destOrd="0" presId="urn:microsoft.com/office/officeart/2009/3/layout/RandomtoResultProcess"/>
    <dgm:cxn modelId="{00BD3A89-971C-4F3A-9E20-18D7A84DEB10}" type="presParOf" srcId="{46B0EE7A-DAE1-4FE5-9C49-930DCDE591C1}" destId="{F2D1B961-B258-4A24-A0D6-374D401CC9EE}" srcOrd="0" destOrd="0" presId="urn:microsoft.com/office/officeart/2009/3/layout/RandomtoResultProcess"/>
    <dgm:cxn modelId="{6E6223AE-FF01-469E-8B4E-FE1A2997FD9D}" type="presParOf" srcId="{46B0EE7A-DAE1-4FE5-9C49-930DCDE591C1}" destId="{34A66882-53EC-45E8-B753-F5E2A6AE64D2}" srcOrd="1" destOrd="0" presId="urn:microsoft.com/office/officeart/2009/3/layout/RandomtoResultProcess"/>
    <dgm:cxn modelId="{F5142CBC-9768-42C5-8C58-9394C85784E6}" type="presParOf" srcId="{46B0EE7A-DAE1-4FE5-9C49-930DCDE591C1}" destId="{255FEBCC-C5A3-4E55-A2B7-74D43E514E22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F36117-6E43-4378-AD27-E4D97633739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67A06E-BACD-4914-8305-0BE596A7D82F}">
      <dgm:prSet custT="1"/>
      <dgm:spPr/>
      <dgm:t>
        <a:bodyPr/>
        <a:lstStyle/>
        <a:p>
          <a:r>
            <a:rPr lang="pt-BR" sz="2400"/>
            <a:t>O modelo HMM tem um </a:t>
          </a:r>
          <a:r>
            <a:rPr lang="pt-BR" sz="2400" b="1"/>
            <a:t>potencial </a:t>
          </a:r>
          <a:r>
            <a:rPr lang="pt-BR" sz="2400"/>
            <a:t>de utilização para realizar previsões de comportamentos de risco dos contribuintes.</a:t>
          </a:r>
          <a:endParaRPr lang="en-US" sz="2400"/>
        </a:p>
      </dgm:t>
    </dgm:pt>
    <dgm:pt modelId="{9FDFECEA-B12D-4B63-BA01-282D8332F7DD}" type="parTrans" cxnId="{CCFD358B-28BC-4F3C-B19D-D79B4E73362B}">
      <dgm:prSet/>
      <dgm:spPr/>
      <dgm:t>
        <a:bodyPr/>
        <a:lstStyle/>
        <a:p>
          <a:endParaRPr lang="en-US" sz="2000"/>
        </a:p>
      </dgm:t>
    </dgm:pt>
    <dgm:pt modelId="{403A42B8-EF71-4C7F-91FE-89FF118F14C4}" type="sibTrans" cxnId="{CCFD358B-28BC-4F3C-B19D-D79B4E73362B}">
      <dgm:prSet/>
      <dgm:spPr/>
      <dgm:t>
        <a:bodyPr/>
        <a:lstStyle/>
        <a:p>
          <a:endParaRPr lang="en-US" sz="2000"/>
        </a:p>
      </dgm:t>
    </dgm:pt>
    <dgm:pt modelId="{4E15ECA7-8032-4B4D-BDDB-196E39214BA4}">
      <dgm:prSet custT="1"/>
      <dgm:spPr/>
      <dgm:t>
        <a:bodyPr/>
        <a:lstStyle/>
        <a:p>
          <a:r>
            <a:rPr lang="pt-BR" sz="2400" dirty="0"/>
            <a:t>Deve-se </a:t>
          </a:r>
          <a:r>
            <a:rPr lang="pt-BR" sz="2400" b="1" dirty="0"/>
            <a:t>evoluir </a:t>
          </a:r>
          <a:r>
            <a:rPr lang="pt-BR" sz="2400" dirty="0"/>
            <a:t>a classificação de risco e combinar com outros modelos.</a:t>
          </a:r>
          <a:endParaRPr lang="en-US" sz="2400" dirty="0"/>
        </a:p>
      </dgm:t>
    </dgm:pt>
    <dgm:pt modelId="{B0960897-FFEB-4F94-8F90-EE0E3B90FED3}" type="parTrans" cxnId="{2C6B8730-95DD-46DB-BE73-695C6916D649}">
      <dgm:prSet/>
      <dgm:spPr/>
      <dgm:t>
        <a:bodyPr/>
        <a:lstStyle/>
        <a:p>
          <a:endParaRPr lang="en-US" sz="2000"/>
        </a:p>
      </dgm:t>
    </dgm:pt>
    <dgm:pt modelId="{1167DFF4-8C28-472F-9CA5-256474CA6F24}" type="sibTrans" cxnId="{2C6B8730-95DD-46DB-BE73-695C6916D649}">
      <dgm:prSet/>
      <dgm:spPr/>
      <dgm:t>
        <a:bodyPr/>
        <a:lstStyle/>
        <a:p>
          <a:endParaRPr lang="en-US" sz="2000"/>
        </a:p>
      </dgm:t>
    </dgm:pt>
    <dgm:pt modelId="{2B5EA796-8E26-4219-9DA8-106BC2E074A0}">
      <dgm:prSet custT="1"/>
      <dgm:spPr/>
      <dgm:t>
        <a:bodyPr/>
        <a:lstStyle/>
        <a:p>
          <a:r>
            <a:rPr lang="pt-BR" sz="2400" b="1"/>
            <a:t>Outras bases </a:t>
          </a:r>
          <a:r>
            <a:rPr lang="pt-BR" sz="2400"/>
            <a:t>de dados devem ser utilizadas para enriquecimento da classificação:</a:t>
          </a:r>
          <a:endParaRPr lang="en-US" sz="2400"/>
        </a:p>
      </dgm:t>
    </dgm:pt>
    <dgm:pt modelId="{8924C997-AADA-4EF6-A8DB-F195A7D0643B}" type="parTrans" cxnId="{710C4C9C-E8C7-4744-9FCA-57F7D40F655A}">
      <dgm:prSet/>
      <dgm:spPr/>
      <dgm:t>
        <a:bodyPr/>
        <a:lstStyle/>
        <a:p>
          <a:endParaRPr lang="en-US" sz="2000"/>
        </a:p>
      </dgm:t>
    </dgm:pt>
    <dgm:pt modelId="{726E98AF-94A3-4B1F-8390-05D732967AC9}" type="sibTrans" cxnId="{710C4C9C-E8C7-4744-9FCA-57F7D40F655A}">
      <dgm:prSet/>
      <dgm:spPr/>
      <dgm:t>
        <a:bodyPr/>
        <a:lstStyle/>
        <a:p>
          <a:endParaRPr lang="en-US" sz="2000"/>
        </a:p>
      </dgm:t>
    </dgm:pt>
    <dgm:pt modelId="{196092A4-71B6-4DAA-8A40-DD4BF44794FB}">
      <dgm:prSet custT="1"/>
      <dgm:spPr/>
      <dgm:t>
        <a:bodyPr/>
        <a:lstStyle/>
        <a:p>
          <a:r>
            <a:rPr lang="pt-BR" sz="2000"/>
            <a:t>valores de débitos parcelados</a:t>
          </a:r>
          <a:endParaRPr lang="en-US" sz="2000"/>
        </a:p>
      </dgm:t>
    </dgm:pt>
    <dgm:pt modelId="{E3149BA7-6581-4705-A47D-5D96F0180B3D}" type="parTrans" cxnId="{4583DB0A-153D-45DD-B03C-0017FD2AA901}">
      <dgm:prSet/>
      <dgm:spPr/>
      <dgm:t>
        <a:bodyPr/>
        <a:lstStyle/>
        <a:p>
          <a:endParaRPr lang="en-US" sz="2000"/>
        </a:p>
      </dgm:t>
    </dgm:pt>
    <dgm:pt modelId="{C657D7BF-37DD-4A14-B26B-72500AB49883}" type="sibTrans" cxnId="{4583DB0A-153D-45DD-B03C-0017FD2AA901}">
      <dgm:prSet/>
      <dgm:spPr/>
      <dgm:t>
        <a:bodyPr/>
        <a:lstStyle/>
        <a:p>
          <a:endParaRPr lang="en-US" sz="2000"/>
        </a:p>
      </dgm:t>
    </dgm:pt>
    <dgm:pt modelId="{D785299E-8AC4-4D28-85F2-795D06D7BDAC}">
      <dgm:prSet custT="1"/>
      <dgm:spPr/>
      <dgm:t>
        <a:bodyPr/>
        <a:lstStyle/>
        <a:p>
          <a:r>
            <a:rPr lang="pt-BR" sz="2000"/>
            <a:t>valores compensados</a:t>
          </a:r>
          <a:endParaRPr lang="en-US" sz="2000"/>
        </a:p>
      </dgm:t>
    </dgm:pt>
    <dgm:pt modelId="{9627F9C5-DA21-4AD2-B731-B2F1EF4493E3}" type="parTrans" cxnId="{1E1444A5-46A2-44C6-BDEF-4E697928F7EA}">
      <dgm:prSet/>
      <dgm:spPr/>
      <dgm:t>
        <a:bodyPr/>
        <a:lstStyle/>
        <a:p>
          <a:endParaRPr lang="en-US" sz="2000"/>
        </a:p>
      </dgm:t>
    </dgm:pt>
    <dgm:pt modelId="{C38A16C3-9839-4B08-A860-C683D714307B}" type="sibTrans" cxnId="{1E1444A5-46A2-44C6-BDEF-4E697928F7EA}">
      <dgm:prSet/>
      <dgm:spPr/>
      <dgm:t>
        <a:bodyPr/>
        <a:lstStyle/>
        <a:p>
          <a:endParaRPr lang="en-US" sz="2000"/>
        </a:p>
      </dgm:t>
    </dgm:pt>
    <dgm:pt modelId="{19671257-035E-4669-88B6-9256FE0F3C4B}">
      <dgm:prSet custT="1"/>
      <dgm:spPr/>
      <dgm:t>
        <a:bodyPr/>
        <a:lstStyle/>
        <a:p>
          <a:r>
            <a:rPr lang="pt-BR" sz="2000"/>
            <a:t>arrecadação do período</a:t>
          </a:r>
          <a:endParaRPr lang="en-US" sz="2000"/>
        </a:p>
      </dgm:t>
    </dgm:pt>
    <dgm:pt modelId="{F7AB9A4E-EB90-49C6-AEAC-A6CB53F72EAE}" type="parTrans" cxnId="{741D932B-D256-4532-BB70-17ACCE437171}">
      <dgm:prSet/>
      <dgm:spPr/>
      <dgm:t>
        <a:bodyPr/>
        <a:lstStyle/>
        <a:p>
          <a:endParaRPr lang="en-US" sz="2000"/>
        </a:p>
      </dgm:t>
    </dgm:pt>
    <dgm:pt modelId="{59F71B2C-56B1-4189-882A-23317508C27C}" type="sibTrans" cxnId="{741D932B-D256-4532-BB70-17ACCE437171}">
      <dgm:prSet/>
      <dgm:spPr/>
      <dgm:t>
        <a:bodyPr/>
        <a:lstStyle/>
        <a:p>
          <a:endParaRPr lang="en-US" sz="2000"/>
        </a:p>
      </dgm:t>
    </dgm:pt>
    <dgm:pt modelId="{24C1F85C-496C-4E8C-9C21-711F5B3164AB}">
      <dgm:prSet custT="1"/>
      <dgm:spPr/>
      <dgm:t>
        <a:bodyPr/>
        <a:lstStyle/>
        <a:p>
          <a:r>
            <a:rPr lang="pt-BR" sz="2000"/>
            <a:t>valores de débitos constituídos espontaneamente e lançados</a:t>
          </a:r>
          <a:endParaRPr lang="en-US" sz="2000"/>
        </a:p>
      </dgm:t>
    </dgm:pt>
    <dgm:pt modelId="{623CBCE2-39FA-4B02-B43C-B872FCBFA958}" type="parTrans" cxnId="{7AC37FE4-B4D2-4E72-A06B-F9FE1D9F7A57}">
      <dgm:prSet/>
      <dgm:spPr/>
      <dgm:t>
        <a:bodyPr/>
        <a:lstStyle/>
        <a:p>
          <a:endParaRPr lang="en-US" sz="2000"/>
        </a:p>
      </dgm:t>
    </dgm:pt>
    <dgm:pt modelId="{A015452F-AA46-4ACB-B643-DD1D6E2357D3}" type="sibTrans" cxnId="{7AC37FE4-B4D2-4E72-A06B-F9FE1D9F7A57}">
      <dgm:prSet/>
      <dgm:spPr/>
      <dgm:t>
        <a:bodyPr/>
        <a:lstStyle/>
        <a:p>
          <a:endParaRPr lang="en-US" sz="2000"/>
        </a:p>
      </dgm:t>
    </dgm:pt>
    <dgm:pt modelId="{20F88D35-1791-41C8-9BAF-8E746CD569C0}" type="pres">
      <dgm:prSet presAssocID="{DFF36117-6E43-4378-AD27-E4D976337394}" presName="linear" presStyleCnt="0">
        <dgm:presLayoutVars>
          <dgm:animLvl val="lvl"/>
          <dgm:resizeHandles val="exact"/>
        </dgm:presLayoutVars>
      </dgm:prSet>
      <dgm:spPr/>
    </dgm:pt>
    <dgm:pt modelId="{3A8FAC1E-0245-4584-91B3-B3BD08A7F592}" type="pres">
      <dgm:prSet presAssocID="{3767A06E-BACD-4914-8305-0BE596A7D82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5C2C4BF-374A-4687-BBFA-288B69B26C11}" type="pres">
      <dgm:prSet presAssocID="{403A42B8-EF71-4C7F-91FE-89FF118F14C4}" presName="spacer" presStyleCnt="0"/>
      <dgm:spPr/>
    </dgm:pt>
    <dgm:pt modelId="{90A570DC-4240-4911-AACE-36747FCE0606}" type="pres">
      <dgm:prSet presAssocID="{4E15ECA7-8032-4B4D-BDDB-196E39214BA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53B42A-3227-4D0D-BF92-7C206F5202C3}" type="pres">
      <dgm:prSet presAssocID="{1167DFF4-8C28-472F-9CA5-256474CA6F24}" presName="spacer" presStyleCnt="0"/>
      <dgm:spPr/>
    </dgm:pt>
    <dgm:pt modelId="{A7AA4A82-8AC7-4084-A544-E5BDDBDF2C5C}" type="pres">
      <dgm:prSet presAssocID="{2B5EA796-8E26-4219-9DA8-106BC2E074A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3A3A6E9-DE9A-439C-B186-BEDCDB9D0EDB}" type="pres">
      <dgm:prSet presAssocID="{2B5EA796-8E26-4219-9DA8-106BC2E074A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583DB0A-153D-45DD-B03C-0017FD2AA901}" srcId="{2B5EA796-8E26-4219-9DA8-106BC2E074A0}" destId="{196092A4-71B6-4DAA-8A40-DD4BF44794FB}" srcOrd="0" destOrd="0" parTransId="{E3149BA7-6581-4705-A47D-5D96F0180B3D}" sibTransId="{C657D7BF-37DD-4A14-B26B-72500AB49883}"/>
    <dgm:cxn modelId="{741D932B-D256-4532-BB70-17ACCE437171}" srcId="{2B5EA796-8E26-4219-9DA8-106BC2E074A0}" destId="{19671257-035E-4669-88B6-9256FE0F3C4B}" srcOrd="2" destOrd="0" parTransId="{F7AB9A4E-EB90-49C6-AEAC-A6CB53F72EAE}" sibTransId="{59F71B2C-56B1-4189-882A-23317508C27C}"/>
    <dgm:cxn modelId="{2C6B8730-95DD-46DB-BE73-695C6916D649}" srcId="{DFF36117-6E43-4378-AD27-E4D976337394}" destId="{4E15ECA7-8032-4B4D-BDDB-196E39214BA4}" srcOrd="1" destOrd="0" parTransId="{B0960897-FFEB-4F94-8F90-EE0E3B90FED3}" sibTransId="{1167DFF4-8C28-472F-9CA5-256474CA6F24}"/>
    <dgm:cxn modelId="{BCA56432-6DF5-466E-A9EE-6D14885A8935}" type="presOf" srcId="{19671257-035E-4669-88B6-9256FE0F3C4B}" destId="{43A3A6E9-DE9A-439C-B186-BEDCDB9D0EDB}" srcOrd="0" destOrd="2" presId="urn:microsoft.com/office/officeart/2005/8/layout/vList2"/>
    <dgm:cxn modelId="{9C1D8E76-D376-4EEB-94F2-EB2E08EDF676}" type="presOf" srcId="{24C1F85C-496C-4E8C-9C21-711F5B3164AB}" destId="{43A3A6E9-DE9A-439C-B186-BEDCDB9D0EDB}" srcOrd="0" destOrd="3" presId="urn:microsoft.com/office/officeart/2005/8/layout/vList2"/>
    <dgm:cxn modelId="{CCFD358B-28BC-4F3C-B19D-D79B4E73362B}" srcId="{DFF36117-6E43-4378-AD27-E4D976337394}" destId="{3767A06E-BACD-4914-8305-0BE596A7D82F}" srcOrd="0" destOrd="0" parTransId="{9FDFECEA-B12D-4B63-BA01-282D8332F7DD}" sibTransId="{403A42B8-EF71-4C7F-91FE-89FF118F14C4}"/>
    <dgm:cxn modelId="{710C4C9C-E8C7-4744-9FCA-57F7D40F655A}" srcId="{DFF36117-6E43-4378-AD27-E4D976337394}" destId="{2B5EA796-8E26-4219-9DA8-106BC2E074A0}" srcOrd="2" destOrd="0" parTransId="{8924C997-AADA-4EF6-A8DB-F195A7D0643B}" sibTransId="{726E98AF-94A3-4B1F-8390-05D732967AC9}"/>
    <dgm:cxn modelId="{1E1444A5-46A2-44C6-BDEF-4E697928F7EA}" srcId="{2B5EA796-8E26-4219-9DA8-106BC2E074A0}" destId="{D785299E-8AC4-4D28-85F2-795D06D7BDAC}" srcOrd="1" destOrd="0" parTransId="{9627F9C5-DA21-4AD2-B731-B2F1EF4493E3}" sibTransId="{C38A16C3-9839-4B08-A860-C683D714307B}"/>
    <dgm:cxn modelId="{921B4FB5-1FE9-445D-BA77-9EDA86B76883}" type="presOf" srcId="{DFF36117-6E43-4378-AD27-E4D976337394}" destId="{20F88D35-1791-41C8-9BAF-8E746CD569C0}" srcOrd="0" destOrd="0" presId="urn:microsoft.com/office/officeart/2005/8/layout/vList2"/>
    <dgm:cxn modelId="{AB3B08CB-35BC-47A5-8F1C-006BD208F119}" type="presOf" srcId="{3767A06E-BACD-4914-8305-0BE596A7D82F}" destId="{3A8FAC1E-0245-4584-91B3-B3BD08A7F592}" srcOrd="0" destOrd="0" presId="urn:microsoft.com/office/officeart/2005/8/layout/vList2"/>
    <dgm:cxn modelId="{6C8157D0-F8C9-469E-90EA-C634D73A0757}" type="presOf" srcId="{2B5EA796-8E26-4219-9DA8-106BC2E074A0}" destId="{A7AA4A82-8AC7-4084-A544-E5BDDBDF2C5C}" srcOrd="0" destOrd="0" presId="urn:microsoft.com/office/officeart/2005/8/layout/vList2"/>
    <dgm:cxn modelId="{7AC37FE4-B4D2-4E72-A06B-F9FE1D9F7A57}" srcId="{2B5EA796-8E26-4219-9DA8-106BC2E074A0}" destId="{24C1F85C-496C-4E8C-9C21-711F5B3164AB}" srcOrd="3" destOrd="0" parTransId="{623CBCE2-39FA-4B02-B43C-B872FCBFA958}" sibTransId="{A015452F-AA46-4ACB-B643-DD1D6E2357D3}"/>
    <dgm:cxn modelId="{156822E6-0C77-4F88-B0BA-1C1AB7166403}" type="presOf" srcId="{4E15ECA7-8032-4B4D-BDDB-196E39214BA4}" destId="{90A570DC-4240-4911-AACE-36747FCE0606}" srcOrd="0" destOrd="0" presId="urn:microsoft.com/office/officeart/2005/8/layout/vList2"/>
    <dgm:cxn modelId="{A85C8BF3-C0C4-4AF5-A3A4-1FA01881A666}" type="presOf" srcId="{D785299E-8AC4-4D28-85F2-795D06D7BDAC}" destId="{43A3A6E9-DE9A-439C-B186-BEDCDB9D0EDB}" srcOrd="0" destOrd="1" presId="urn:microsoft.com/office/officeart/2005/8/layout/vList2"/>
    <dgm:cxn modelId="{7EF738FC-7F46-4BBE-A7BC-1009D03FBAC5}" type="presOf" srcId="{196092A4-71B6-4DAA-8A40-DD4BF44794FB}" destId="{43A3A6E9-DE9A-439C-B186-BEDCDB9D0EDB}" srcOrd="0" destOrd="0" presId="urn:microsoft.com/office/officeart/2005/8/layout/vList2"/>
    <dgm:cxn modelId="{BE86A418-C271-46AA-90DF-DF41E7B34243}" type="presParOf" srcId="{20F88D35-1791-41C8-9BAF-8E746CD569C0}" destId="{3A8FAC1E-0245-4584-91B3-B3BD08A7F592}" srcOrd="0" destOrd="0" presId="urn:microsoft.com/office/officeart/2005/8/layout/vList2"/>
    <dgm:cxn modelId="{59B74A62-C3CF-486C-8552-3EC2CC454EEE}" type="presParOf" srcId="{20F88D35-1791-41C8-9BAF-8E746CD569C0}" destId="{A5C2C4BF-374A-4687-BBFA-288B69B26C11}" srcOrd="1" destOrd="0" presId="urn:microsoft.com/office/officeart/2005/8/layout/vList2"/>
    <dgm:cxn modelId="{042831D0-B338-4E72-A3D0-FED308B85409}" type="presParOf" srcId="{20F88D35-1791-41C8-9BAF-8E746CD569C0}" destId="{90A570DC-4240-4911-AACE-36747FCE0606}" srcOrd="2" destOrd="0" presId="urn:microsoft.com/office/officeart/2005/8/layout/vList2"/>
    <dgm:cxn modelId="{D9D63DF9-F0D7-4C46-8868-73B45A02955A}" type="presParOf" srcId="{20F88D35-1791-41C8-9BAF-8E746CD569C0}" destId="{5753B42A-3227-4D0D-BF92-7C206F5202C3}" srcOrd="3" destOrd="0" presId="urn:microsoft.com/office/officeart/2005/8/layout/vList2"/>
    <dgm:cxn modelId="{8585FCE6-387A-4E95-9B2D-3AA314A3A85A}" type="presParOf" srcId="{20F88D35-1791-41C8-9BAF-8E746CD569C0}" destId="{A7AA4A82-8AC7-4084-A544-E5BDDBDF2C5C}" srcOrd="4" destOrd="0" presId="urn:microsoft.com/office/officeart/2005/8/layout/vList2"/>
    <dgm:cxn modelId="{5B154377-3F44-444C-9EA6-C1E513C44F1C}" type="presParOf" srcId="{20F88D35-1791-41C8-9BAF-8E746CD569C0}" destId="{43A3A6E9-DE9A-439C-B186-BEDCDB9D0ED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1B9AB-DB21-49D9-85A0-5AE3E5CB56BB}">
      <dsp:nvSpPr>
        <dsp:cNvPr id="0" name=""/>
        <dsp:cNvSpPr/>
      </dsp:nvSpPr>
      <dsp:spPr>
        <a:xfrm>
          <a:off x="259165" y="1348352"/>
          <a:ext cx="2116643" cy="656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Aquisição  e Tratamento de Dados</a:t>
          </a:r>
        </a:p>
      </dsp:txBody>
      <dsp:txXfrm>
        <a:off x="259165" y="1348352"/>
        <a:ext cx="2116643" cy="656122"/>
      </dsp:txXfrm>
    </dsp:sp>
    <dsp:sp modelId="{77324FB1-1A5B-4B35-85EA-EC162C2A40A6}">
      <dsp:nvSpPr>
        <dsp:cNvPr id="0" name=""/>
        <dsp:cNvSpPr/>
      </dsp:nvSpPr>
      <dsp:spPr>
        <a:xfrm>
          <a:off x="164314" y="2682057"/>
          <a:ext cx="2660940" cy="122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Importação CNPJ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Conversão para </a:t>
          </a:r>
          <a:r>
            <a:rPr lang="pt-BR" sz="1800" kern="1200" dirty="0" err="1"/>
            <a:t>SQLite</a:t>
          </a:r>
          <a:endParaRPr lang="pt-BR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Importação Dívida Ativa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Enriquecimento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Classificação de Risco</a:t>
          </a:r>
        </a:p>
      </dsp:txBody>
      <dsp:txXfrm>
        <a:off x="164314" y="2682057"/>
        <a:ext cx="2660940" cy="1229253"/>
      </dsp:txXfrm>
    </dsp:sp>
    <dsp:sp modelId="{05E4D69F-FC19-428A-A985-8F05D1291CA8}">
      <dsp:nvSpPr>
        <dsp:cNvPr id="0" name=""/>
        <dsp:cNvSpPr/>
      </dsp:nvSpPr>
      <dsp:spPr>
        <a:xfrm>
          <a:off x="334621" y="1089946"/>
          <a:ext cx="158374" cy="158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71C4B-6AFD-4D5E-A044-999508027C89}">
      <dsp:nvSpPr>
        <dsp:cNvPr id="0" name=""/>
        <dsp:cNvSpPr/>
      </dsp:nvSpPr>
      <dsp:spPr>
        <a:xfrm>
          <a:off x="445483" y="868222"/>
          <a:ext cx="158374" cy="1583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CE430-BF62-4039-9866-B83C7C9FC853}">
      <dsp:nvSpPr>
        <dsp:cNvPr id="0" name=""/>
        <dsp:cNvSpPr/>
      </dsp:nvSpPr>
      <dsp:spPr>
        <a:xfrm>
          <a:off x="711552" y="912567"/>
          <a:ext cx="248874" cy="2488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839997-C870-4FE0-A0D7-A9BC5530CB79}">
      <dsp:nvSpPr>
        <dsp:cNvPr id="0" name=""/>
        <dsp:cNvSpPr/>
      </dsp:nvSpPr>
      <dsp:spPr>
        <a:xfrm>
          <a:off x="933276" y="668670"/>
          <a:ext cx="158374" cy="158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F9A0C4-9F42-45D1-B47A-0C1AA0E73502}">
      <dsp:nvSpPr>
        <dsp:cNvPr id="0" name=""/>
        <dsp:cNvSpPr/>
      </dsp:nvSpPr>
      <dsp:spPr>
        <a:xfrm>
          <a:off x="1221518" y="579981"/>
          <a:ext cx="158374" cy="1583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10605-4366-4726-AA59-34DBBA5E1B65}">
      <dsp:nvSpPr>
        <dsp:cNvPr id="0" name=""/>
        <dsp:cNvSpPr/>
      </dsp:nvSpPr>
      <dsp:spPr>
        <a:xfrm>
          <a:off x="1576276" y="735187"/>
          <a:ext cx="158374" cy="158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53C2E-4137-46D0-ADAE-6852E07E2F5B}">
      <dsp:nvSpPr>
        <dsp:cNvPr id="0" name=""/>
        <dsp:cNvSpPr/>
      </dsp:nvSpPr>
      <dsp:spPr>
        <a:xfrm>
          <a:off x="1798000" y="846050"/>
          <a:ext cx="248874" cy="2488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4C4E67-0434-4FE7-AC78-A9CA8AFB513C}">
      <dsp:nvSpPr>
        <dsp:cNvPr id="0" name=""/>
        <dsp:cNvSpPr/>
      </dsp:nvSpPr>
      <dsp:spPr>
        <a:xfrm>
          <a:off x="2108414" y="1089946"/>
          <a:ext cx="158374" cy="1583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34EBF-78C4-4004-BC52-02649E0A7C6C}">
      <dsp:nvSpPr>
        <dsp:cNvPr id="0" name=""/>
        <dsp:cNvSpPr/>
      </dsp:nvSpPr>
      <dsp:spPr>
        <a:xfrm>
          <a:off x="2241448" y="1333843"/>
          <a:ext cx="158374" cy="158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778063-BC92-41A5-8D59-1DAD6B39E41E}">
      <dsp:nvSpPr>
        <dsp:cNvPr id="0" name=""/>
        <dsp:cNvSpPr/>
      </dsp:nvSpPr>
      <dsp:spPr>
        <a:xfrm>
          <a:off x="1088483" y="868222"/>
          <a:ext cx="407248" cy="4072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360A7-84DA-4213-A8C3-6818DA0D1771}">
      <dsp:nvSpPr>
        <dsp:cNvPr id="0" name=""/>
        <dsp:cNvSpPr/>
      </dsp:nvSpPr>
      <dsp:spPr>
        <a:xfrm>
          <a:off x="223759" y="1710774"/>
          <a:ext cx="158374" cy="158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AF381A-7222-4F71-8288-2301D7452294}">
      <dsp:nvSpPr>
        <dsp:cNvPr id="0" name=""/>
        <dsp:cNvSpPr/>
      </dsp:nvSpPr>
      <dsp:spPr>
        <a:xfrm>
          <a:off x="356794" y="1910325"/>
          <a:ext cx="248874" cy="24887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0BCC0-B154-4449-9676-3C85E2CE2EDF}">
      <dsp:nvSpPr>
        <dsp:cNvPr id="0" name=""/>
        <dsp:cNvSpPr/>
      </dsp:nvSpPr>
      <dsp:spPr>
        <a:xfrm>
          <a:off x="689380" y="2087705"/>
          <a:ext cx="361998" cy="361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0DA99A-C183-4EEF-B631-A32BE0709A7D}">
      <dsp:nvSpPr>
        <dsp:cNvPr id="0" name=""/>
        <dsp:cNvSpPr/>
      </dsp:nvSpPr>
      <dsp:spPr>
        <a:xfrm>
          <a:off x="1155000" y="2375946"/>
          <a:ext cx="158374" cy="15837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A5799-9D6F-4481-8516-F245FC2E8A43}">
      <dsp:nvSpPr>
        <dsp:cNvPr id="0" name=""/>
        <dsp:cNvSpPr/>
      </dsp:nvSpPr>
      <dsp:spPr>
        <a:xfrm>
          <a:off x="1243690" y="2087705"/>
          <a:ext cx="248874" cy="24887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D4541-3CE9-45EC-ADFB-8E2BC1D38A56}">
      <dsp:nvSpPr>
        <dsp:cNvPr id="0" name=""/>
        <dsp:cNvSpPr/>
      </dsp:nvSpPr>
      <dsp:spPr>
        <a:xfrm>
          <a:off x="1465414" y="2398118"/>
          <a:ext cx="158374" cy="15837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6C4E2-373E-4C6E-B363-2B7F85C2EB99}">
      <dsp:nvSpPr>
        <dsp:cNvPr id="0" name=""/>
        <dsp:cNvSpPr/>
      </dsp:nvSpPr>
      <dsp:spPr>
        <a:xfrm>
          <a:off x="1664966" y="2043360"/>
          <a:ext cx="361998" cy="361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CCDFC-11CB-4993-B468-202D0EB7C736}">
      <dsp:nvSpPr>
        <dsp:cNvPr id="0" name=""/>
        <dsp:cNvSpPr/>
      </dsp:nvSpPr>
      <dsp:spPr>
        <a:xfrm>
          <a:off x="2152759" y="1954670"/>
          <a:ext cx="248874" cy="24887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6A19C3-5598-4775-9751-D443755B3793}">
      <dsp:nvSpPr>
        <dsp:cNvPr id="0" name=""/>
        <dsp:cNvSpPr/>
      </dsp:nvSpPr>
      <dsp:spPr>
        <a:xfrm>
          <a:off x="2662850" y="912198"/>
          <a:ext cx="730907" cy="1395382"/>
        </a:xfrm>
        <a:prstGeom prst="chevron">
          <a:avLst>
            <a:gd name="adj" fmla="val 6231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2D3D3-94D2-40F4-B236-B0AA1CEEB188}">
      <dsp:nvSpPr>
        <dsp:cNvPr id="0" name=""/>
        <dsp:cNvSpPr/>
      </dsp:nvSpPr>
      <dsp:spPr>
        <a:xfrm>
          <a:off x="3718101" y="912876"/>
          <a:ext cx="1993384" cy="13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Análise e Exploração </a:t>
          </a:r>
        </a:p>
      </dsp:txBody>
      <dsp:txXfrm>
        <a:off x="3718101" y="912876"/>
        <a:ext cx="1993384" cy="1395368"/>
      </dsp:txXfrm>
    </dsp:sp>
    <dsp:sp modelId="{5DBC2F87-5A9B-4562-8210-54448F210052}">
      <dsp:nvSpPr>
        <dsp:cNvPr id="0" name=""/>
        <dsp:cNvSpPr/>
      </dsp:nvSpPr>
      <dsp:spPr>
        <a:xfrm>
          <a:off x="3393758" y="2673034"/>
          <a:ext cx="2642071" cy="122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Análise da Dívida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Distribuição das Classes de Risco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Análise de Contribuintes</a:t>
          </a:r>
        </a:p>
      </dsp:txBody>
      <dsp:txXfrm>
        <a:off x="3393758" y="2673034"/>
        <a:ext cx="2642071" cy="1229253"/>
      </dsp:txXfrm>
    </dsp:sp>
    <dsp:sp modelId="{171470EF-9C60-40CC-A159-24AEF62A4A6C}">
      <dsp:nvSpPr>
        <dsp:cNvPr id="0" name=""/>
        <dsp:cNvSpPr/>
      </dsp:nvSpPr>
      <dsp:spPr>
        <a:xfrm>
          <a:off x="6035829" y="912198"/>
          <a:ext cx="730907" cy="1395382"/>
        </a:xfrm>
        <a:prstGeom prst="chevron">
          <a:avLst>
            <a:gd name="adj" fmla="val 6231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FDC9D-8323-4F65-8CA5-3047F9BD1988}">
      <dsp:nvSpPr>
        <dsp:cNvPr id="0" name=""/>
        <dsp:cNvSpPr/>
      </dsp:nvSpPr>
      <dsp:spPr>
        <a:xfrm>
          <a:off x="6766736" y="912876"/>
          <a:ext cx="1993384" cy="1395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Modelagem</a:t>
          </a:r>
        </a:p>
      </dsp:txBody>
      <dsp:txXfrm>
        <a:off x="6766736" y="912876"/>
        <a:ext cx="1993384" cy="1395368"/>
      </dsp:txXfrm>
    </dsp:sp>
    <dsp:sp modelId="{16AFF0CB-755C-4813-84DE-9DE3AD5B0549}">
      <dsp:nvSpPr>
        <dsp:cNvPr id="0" name=""/>
        <dsp:cNvSpPr/>
      </dsp:nvSpPr>
      <dsp:spPr>
        <a:xfrm>
          <a:off x="6766736" y="2673034"/>
          <a:ext cx="1993384" cy="122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Undersampling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HMM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 err="1"/>
            <a:t>AutoML</a:t>
          </a:r>
          <a:r>
            <a:rPr lang="pt-BR" sz="1800" kern="1200" dirty="0"/>
            <a:t> - GBC</a:t>
          </a:r>
        </a:p>
      </dsp:txBody>
      <dsp:txXfrm>
        <a:off x="6766736" y="2673034"/>
        <a:ext cx="1993384" cy="1229253"/>
      </dsp:txXfrm>
    </dsp:sp>
    <dsp:sp modelId="{D1A3C757-AC1B-4C60-997B-08FFD6C819D1}">
      <dsp:nvSpPr>
        <dsp:cNvPr id="0" name=""/>
        <dsp:cNvSpPr/>
      </dsp:nvSpPr>
      <dsp:spPr>
        <a:xfrm>
          <a:off x="8760120" y="912198"/>
          <a:ext cx="730907" cy="1395382"/>
        </a:xfrm>
        <a:prstGeom prst="chevron">
          <a:avLst>
            <a:gd name="adj" fmla="val 623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D1B961-B258-4A24-A0D6-374D401CC9EE}">
      <dsp:nvSpPr>
        <dsp:cNvPr id="0" name=""/>
        <dsp:cNvSpPr/>
      </dsp:nvSpPr>
      <dsp:spPr>
        <a:xfrm>
          <a:off x="9640532" y="813207"/>
          <a:ext cx="1694376" cy="169437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Resultados</a:t>
          </a:r>
        </a:p>
      </dsp:txBody>
      <dsp:txXfrm>
        <a:off x="9888668" y="1061343"/>
        <a:ext cx="1198104" cy="1198104"/>
      </dsp:txXfrm>
    </dsp:sp>
    <dsp:sp modelId="{34A66882-53EC-45E8-B753-F5E2A6AE64D2}">
      <dsp:nvSpPr>
        <dsp:cNvPr id="0" name=""/>
        <dsp:cNvSpPr/>
      </dsp:nvSpPr>
      <dsp:spPr>
        <a:xfrm>
          <a:off x="9491028" y="2673034"/>
          <a:ext cx="1993384" cy="1229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Acurácia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Matriz de Confusão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800" kern="1200" dirty="0"/>
            <a:t>Conclusões</a:t>
          </a:r>
        </a:p>
      </dsp:txBody>
      <dsp:txXfrm>
        <a:off x="9491028" y="2673034"/>
        <a:ext cx="1993384" cy="12292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FAC1E-0245-4584-91B3-B3BD08A7F592}">
      <dsp:nvSpPr>
        <dsp:cNvPr id="0" name=""/>
        <dsp:cNvSpPr/>
      </dsp:nvSpPr>
      <dsp:spPr>
        <a:xfrm>
          <a:off x="0" y="1107"/>
          <a:ext cx="6263640" cy="12769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/>
            <a:t>O modelo HMM tem um </a:t>
          </a:r>
          <a:r>
            <a:rPr lang="pt-BR" sz="2400" b="1" kern="1200"/>
            <a:t>potencial </a:t>
          </a:r>
          <a:r>
            <a:rPr lang="pt-BR" sz="2400" kern="1200"/>
            <a:t>de utilização para realizar previsões de comportamentos de risco dos contribuintes.</a:t>
          </a:r>
          <a:endParaRPr lang="en-US" sz="2400" kern="1200"/>
        </a:p>
      </dsp:txBody>
      <dsp:txXfrm>
        <a:off x="62335" y="63442"/>
        <a:ext cx="6138970" cy="1152275"/>
      </dsp:txXfrm>
    </dsp:sp>
    <dsp:sp modelId="{90A570DC-4240-4911-AACE-36747FCE0606}">
      <dsp:nvSpPr>
        <dsp:cNvPr id="0" name=""/>
        <dsp:cNvSpPr/>
      </dsp:nvSpPr>
      <dsp:spPr>
        <a:xfrm>
          <a:off x="0" y="1292340"/>
          <a:ext cx="6263640" cy="1276945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kern="1200" dirty="0"/>
            <a:t>Deve-se </a:t>
          </a:r>
          <a:r>
            <a:rPr lang="pt-BR" sz="2400" b="1" kern="1200" dirty="0"/>
            <a:t>evoluir </a:t>
          </a:r>
          <a:r>
            <a:rPr lang="pt-BR" sz="2400" kern="1200" dirty="0"/>
            <a:t>a classificação de risco e combinar com outros modelos.</a:t>
          </a:r>
          <a:endParaRPr lang="en-US" sz="2400" kern="1200" dirty="0"/>
        </a:p>
      </dsp:txBody>
      <dsp:txXfrm>
        <a:off x="62335" y="1354675"/>
        <a:ext cx="6138970" cy="1152275"/>
      </dsp:txXfrm>
    </dsp:sp>
    <dsp:sp modelId="{A7AA4A82-8AC7-4084-A544-E5BDDBDF2C5C}">
      <dsp:nvSpPr>
        <dsp:cNvPr id="0" name=""/>
        <dsp:cNvSpPr/>
      </dsp:nvSpPr>
      <dsp:spPr>
        <a:xfrm>
          <a:off x="0" y="2583572"/>
          <a:ext cx="6263640" cy="127694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/>
            <a:t>Outras bases </a:t>
          </a:r>
          <a:r>
            <a:rPr lang="pt-BR" sz="2400" kern="1200"/>
            <a:t>de dados devem ser utilizadas para enriquecimento da classificação:</a:t>
          </a:r>
          <a:endParaRPr lang="en-US" sz="2400" kern="1200"/>
        </a:p>
      </dsp:txBody>
      <dsp:txXfrm>
        <a:off x="62335" y="2645907"/>
        <a:ext cx="6138970" cy="1152275"/>
      </dsp:txXfrm>
    </dsp:sp>
    <dsp:sp modelId="{43A3A6E9-DE9A-439C-B186-BEDCDB9D0EDB}">
      <dsp:nvSpPr>
        <dsp:cNvPr id="0" name=""/>
        <dsp:cNvSpPr/>
      </dsp:nvSpPr>
      <dsp:spPr>
        <a:xfrm>
          <a:off x="0" y="3860518"/>
          <a:ext cx="6263640" cy="1643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871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/>
            <a:t>valores de débitos parcelados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/>
            <a:t>valores compensados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/>
            <a:t>arrecadação do período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2000" kern="1200"/>
            <a:t>valores de débitos constituídos espontaneamente e lançados</a:t>
          </a:r>
          <a:endParaRPr lang="en-US" sz="2000" kern="1200"/>
        </a:p>
      </dsp:txBody>
      <dsp:txXfrm>
        <a:off x="0" y="3860518"/>
        <a:ext cx="6263640" cy="1643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729FA8-DB64-4EB6-8021-CEC5240DA5B6}" type="datetimeFigureOut">
              <a:rPr lang="pt-BR" smtClean="0"/>
              <a:t>21/12/2021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E9FDC-DD54-43C4-B360-59CC38824FE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858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Analise de Risco de Contribuintes utilizando modelo oculto de </a:t>
            </a:r>
            <a:r>
              <a:rPr lang="pt-BR" dirty="0" err="1"/>
              <a:t>Markov</a:t>
            </a:r>
            <a:endParaRPr lang="pt-BR" dirty="0"/>
          </a:p>
          <a:p>
            <a:r>
              <a:rPr lang="pt-BR" dirty="0"/>
              <a:t>Trabalho de conclusão do curso de pós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9FDC-DD54-43C4-B360-59CC38824FE3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01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9FDC-DD54-43C4-B360-59CC38824FE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0013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7E9FDC-DD54-43C4-B360-59CC38824FE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34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7FC659-F335-470E-B110-2AF4ADDDF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D420DB2-3F35-4E7E-B481-6F585CB01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AC88AA-2BAD-4A7C-9BCE-18EB1E8E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A2F86-8ABE-41E4-A8DA-09843E83E29F}" type="datetimeFigureOut">
              <a:rPr lang="pt-BR" smtClean="0"/>
              <a:t>21/12/2021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6D32AB-0E18-4895-BB47-65F915E02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EFBCBF-B842-4C85-9026-86E56CEE3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F7C41-75A4-4772-B9E0-83A2FC1796D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375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21A23-B74F-48FE-A332-30A1AE3D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ED04239-78BD-4286-B7E3-C04371D13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FD4A03-FF22-4699-9B33-8C3F4BC9B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A238DD-321D-4175-BFA7-8BE0D4F9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0B90FF-BDE1-4504-A36D-BDE649576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76879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F8B7CBC-6453-476E-8F3F-6247EDC45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561E3C-A3C2-4CE5-8A96-99FEC6B31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8C123D1-E48D-488B-921A-5E588772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2A589B-1C1B-406B-B27F-FAF4FD8F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30C2BD-A054-4674-8C90-2664FD99F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56608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27C3F4-D488-4CDD-9A8C-641AAED44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F6612B-6E9C-4553-9574-78BE57F27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EEA54-296D-4AF9-BA42-5BCDF918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3CD93A-54D8-4CFA-BFE8-374306921C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54B69F-AB8D-48F9-A646-BA3A959AA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8136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3542D-052F-4C85-8051-BB4D7583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014A7E-1E24-459C-B490-C2B374AE3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3469A41-CDBB-4DFC-9198-1FAAF8185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97C4FA-F40A-4219-BCCC-78AC8DF44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FD5BF9-E682-4D2E-B127-D2A0053F4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3336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FD3A6-041E-4EEB-AF76-AA6155FD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6196D6-52F3-4BBB-9742-1E3BD0B1B3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32A72A-CCC5-49BA-8405-36223DDF4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08AF1C-B879-421D-A3B0-B57BEC025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49D4725-9DED-45B6-9781-6A20B3592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63E3D06-8D61-46E4-BB8A-F6E905415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80629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6425C-8989-4708-A76F-E18DE4E6F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5E6DB8E-709B-41C9-B0F9-221CF8C1B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68F53C-B513-4A8D-9D45-3035B0007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55A3369-E496-4B14-B3C6-0CC822BB74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D7BA62-A88D-4E49-A874-8BCE3B844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2B820B-3C2E-4FA7-81C9-D9C8C5B2E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941D71C-1F76-443B-8179-690FE3565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03DB42-FC36-4D96-9B40-F5301DD3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7943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12685-ED4C-4CEA-A4FD-21D89C01B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BD0BD2-3A36-406F-9633-6C4C6A34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37E721-7BF0-49DB-853D-B2EF4E80F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66EC99A-9C1D-4734-9CC2-EEB866F71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3468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5D8F8CE-EDFA-42AF-921D-F16220E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FBD9DB9-C2AE-4657-BB99-A37A220BF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FF6F503-DA58-4A68-AFA1-5F4C23A36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5081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8693C-C948-410C-8FF3-C0DA8716A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9D626F-9E3F-4E8E-85BE-9A2BADA8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B215A13-7CF6-4188-A128-FDEC4D00D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5CCD8-08EC-4481-A238-29BAE6AD5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849C11-86C8-4BA5-8A07-58B7C7D12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CAB4C46-9CBE-4CED-A555-6C2F22F74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4206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AB34B-2232-4A84-9146-A1811CFE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1F974ED-ED12-4EE4-8684-3D36F125C4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AA7AE8-9451-4EA2-8567-86142DE67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50B364-84E4-4FB3-8124-5DCA42899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6A917E-77F4-42ED-AB08-6EAD5983A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8061E5C-9659-4431-83BB-46871E33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95184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C211F28-0705-4885-8613-946398E17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A1C69A-35D0-4503-8411-72C8773DC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B75B17-4262-4F9B-B1DD-79DBA93130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4B211-D068-4E21-8698-B8163F1C4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6D60C16-5C9D-4946-9DE6-D727F307D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7FA1F-2885-4781-AF47-C9AEB50C4E1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80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4" r:id="rId1"/>
    <p:sldLayoutId id="2147484105" r:id="rId2"/>
    <p:sldLayoutId id="2147484106" r:id="rId3"/>
    <p:sldLayoutId id="2147484107" r:id="rId4"/>
    <p:sldLayoutId id="2147484108" r:id="rId5"/>
    <p:sldLayoutId id="2147484109" r:id="rId6"/>
    <p:sldLayoutId id="2147484110" r:id="rId7"/>
    <p:sldLayoutId id="2147484111" r:id="rId8"/>
    <p:sldLayoutId id="2147484112" r:id="rId9"/>
    <p:sldLayoutId id="2147484113" r:id="rId10"/>
    <p:sldLayoutId id="214748411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7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9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hyperlink" Target="https://github.com/miguelsantosjr/TCC-Analise-de-Risco-utilizando-HM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11" Type="http://schemas.microsoft.com/office/2007/relationships/hdphoto" Target="../media/hdphoto1.wdp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6CBA2A-43F2-47DE-9491-1C15A8B8BA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Análise de Risco de Contribuintes Utilizando Modelo Oculto de </a:t>
            </a:r>
            <a:r>
              <a:rPr lang="pt-BR" sz="4800" dirty="0" err="1"/>
              <a:t>Markov</a:t>
            </a:r>
            <a:r>
              <a:rPr lang="pt-BR" sz="4800" dirty="0"/>
              <a:t> (HMM)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DCB86E-0DBA-44D8-8FA8-1750AB9401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38"/>
            <a:ext cx="9144000" cy="1655762"/>
          </a:xfrm>
        </p:spPr>
        <p:txBody>
          <a:bodyPr>
            <a:normAutofit/>
          </a:bodyPr>
          <a:lstStyle/>
          <a:p>
            <a:r>
              <a:rPr lang="pt-BR" sz="2000" dirty="0"/>
              <a:t>Elaborado para TCC de Pós-Graduação em Ciência de Dados e Big Data</a:t>
            </a:r>
          </a:p>
          <a:p>
            <a:r>
              <a:rPr lang="pt-BR" sz="2000" dirty="0"/>
              <a:t>Miguel Castro dos Santos Junior</a:t>
            </a:r>
          </a:p>
          <a:p>
            <a:r>
              <a:rPr lang="pt-BR" sz="2000" dirty="0"/>
              <a:t>(BANCA – </a:t>
            </a:r>
            <a:r>
              <a:rPr lang="pt-BR" sz="2000" dirty="0" err="1"/>
              <a:t>Video</a:t>
            </a:r>
            <a:r>
              <a:rPr lang="pt-BR" sz="2000" dirty="0"/>
              <a:t> 15 min)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2052" name="Picture 4" descr="TV Horizonte">
            <a:extLst>
              <a:ext uri="{FF2B5EF4-FFF2-40B4-BE49-F238E27FC236}">
                <a16:creationId xmlns:a16="http://schemas.microsoft.com/office/drawing/2014/main" id="{9E724D13-1211-48A8-8544-25C197C92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861" y="5393093"/>
            <a:ext cx="1442503" cy="123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Áudio 2073">
            <a:hlinkClick r:id="" action="ppaction://media"/>
            <a:extLst>
              <a:ext uri="{FF2B5EF4-FFF2-40B4-BE49-F238E27FC236}">
                <a16:creationId xmlns:a16="http://schemas.microsoft.com/office/drawing/2014/main" id="{4CEBF674-76FE-4F8B-99FD-B2675909E3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6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5"/>
    </mc:Choice>
    <mc:Fallback xmlns="">
      <p:transition spd="slow" advTm="149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7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DDAEB-43F5-408B-ACB5-6B2468305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Proposto para Análise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46BCA7FB-5A8E-4ACF-8392-7CF3728C1F25}"/>
              </a:ext>
            </a:extLst>
          </p:cNvPr>
          <p:cNvGrpSpPr/>
          <p:nvPr/>
        </p:nvGrpSpPr>
        <p:grpSpPr>
          <a:xfrm>
            <a:off x="318747" y="1809056"/>
            <a:ext cx="11035053" cy="4093581"/>
            <a:chOff x="199921" y="1900496"/>
            <a:chExt cx="11035053" cy="409358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F9A008DD-E01F-4F47-AF83-5B25C44E44D7}"/>
                </a:ext>
              </a:extLst>
            </p:cNvPr>
            <p:cNvSpPr/>
            <p:nvPr/>
          </p:nvSpPr>
          <p:spPr>
            <a:xfrm>
              <a:off x="2932043" y="2350604"/>
              <a:ext cx="1305339" cy="81500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Disposto a Fazer</a:t>
              </a:r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249EB382-ED0B-4032-B21A-3EAA37C7C3BA}"/>
                </a:ext>
              </a:extLst>
            </p:cNvPr>
            <p:cNvSpPr/>
            <p:nvPr/>
          </p:nvSpPr>
          <p:spPr>
            <a:xfrm>
              <a:off x="4755100" y="2350604"/>
              <a:ext cx="1305339" cy="81500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Tenta, mas não consegue</a:t>
              </a: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5B2DEE7-CC2C-49F9-981A-F9933AB53339}"/>
                </a:ext>
              </a:extLst>
            </p:cNvPr>
            <p:cNvSpPr/>
            <p:nvPr/>
          </p:nvSpPr>
          <p:spPr>
            <a:xfrm>
              <a:off x="6578157" y="2350604"/>
              <a:ext cx="1305339" cy="81500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Não deseja cumprir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0831ADDB-4DF9-48FC-B275-B2926965429D}"/>
                </a:ext>
              </a:extLst>
            </p:cNvPr>
            <p:cNvSpPr/>
            <p:nvPr/>
          </p:nvSpPr>
          <p:spPr>
            <a:xfrm>
              <a:off x="8401215" y="2350604"/>
              <a:ext cx="1305339" cy="815009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Decidiu não cumprir</a:t>
              </a:r>
            </a:p>
          </p:txBody>
        </p:sp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CD78A31A-349D-4091-9729-D3BA788249D7}"/>
                </a:ext>
              </a:extLst>
            </p:cNvPr>
            <p:cNvSpPr/>
            <p:nvPr/>
          </p:nvSpPr>
          <p:spPr>
            <a:xfrm>
              <a:off x="1905218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A-0</a:t>
              </a:r>
            </a:p>
          </p:txBody>
        </p:sp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D74E1638-1650-41B6-967A-4A28D3C9B683}"/>
                </a:ext>
              </a:extLst>
            </p:cNvPr>
            <p:cNvSpPr/>
            <p:nvPr/>
          </p:nvSpPr>
          <p:spPr>
            <a:xfrm>
              <a:off x="3510101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B-1</a:t>
              </a:r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D3C42CE8-B514-4304-8C6E-20F5DBC8FA81}"/>
                </a:ext>
              </a:extLst>
            </p:cNvPr>
            <p:cNvSpPr/>
            <p:nvPr/>
          </p:nvSpPr>
          <p:spPr>
            <a:xfrm>
              <a:off x="5114984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C-2</a:t>
              </a: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8B70D8D1-252B-4F7E-A7B9-13BF8E89B1D5}"/>
                </a:ext>
              </a:extLst>
            </p:cNvPr>
            <p:cNvSpPr/>
            <p:nvPr/>
          </p:nvSpPr>
          <p:spPr>
            <a:xfrm>
              <a:off x="6719867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D-3</a:t>
              </a: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DAF8FEF-8BF6-4C6E-B9DE-02AFA1435720}"/>
                </a:ext>
              </a:extLst>
            </p:cNvPr>
            <p:cNvSpPr/>
            <p:nvPr/>
          </p:nvSpPr>
          <p:spPr>
            <a:xfrm>
              <a:off x="8324750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E-4</a:t>
              </a: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30D7CB4-2864-42BD-95BE-4187FDA48F48}"/>
                </a:ext>
              </a:extLst>
            </p:cNvPr>
            <p:cNvSpPr/>
            <p:nvPr/>
          </p:nvSpPr>
          <p:spPr>
            <a:xfrm>
              <a:off x="9929635" y="4558540"/>
              <a:ext cx="1305339" cy="815009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600" dirty="0"/>
                <a:t>F-5</a:t>
              </a:r>
            </a:p>
          </p:txBody>
        </p:sp>
        <p:sp>
          <p:nvSpPr>
            <p:cNvPr id="27" name="Fluxograma: Mesclar 26">
              <a:extLst>
                <a:ext uri="{FF2B5EF4-FFF2-40B4-BE49-F238E27FC236}">
                  <a16:creationId xmlns:a16="http://schemas.microsoft.com/office/drawing/2014/main" id="{E4182B20-EE6F-4913-B08C-C9C65324C32D}"/>
                </a:ext>
              </a:extLst>
            </p:cNvPr>
            <p:cNvSpPr/>
            <p:nvPr/>
          </p:nvSpPr>
          <p:spPr>
            <a:xfrm>
              <a:off x="2765153" y="3616589"/>
              <a:ext cx="7310340" cy="815009"/>
            </a:xfrm>
            <a:prstGeom prst="flowChartMerg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2">
                      <a:lumMod val="50000"/>
                    </a:schemeClr>
                  </a:solidFill>
                </a:rPr>
                <a:t>Probabilidades de Emissão</a:t>
              </a:r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3B95960-7B0D-44F9-BBB1-F0CD79AD7803}"/>
                </a:ext>
              </a:extLst>
            </p:cNvPr>
            <p:cNvSpPr txBox="1"/>
            <p:nvPr/>
          </p:nvSpPr>
          <p:spPr>
            <a:xfrm>
              <a:off x="5021155" y="1900496"/>
              <a:ext cx="30040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>
                  <a:solidFill>
                    <a:schemeClr val="bg2">
                      <a:lumMod val="50000"/>
                    </a:schemeClr>
                  </a:solidFill>
                </a:rPr>
                <a:t>Probabilidades de Transição</a:t>
              </a:r>
            </a:p>
            <a:p>
              <a:endParaRPr lang="pt-BR" dirty="0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E9EE9633-4BBA-4A9A-B26A-642A0BC6E556}"/>
                </a:ext>
              </a:extLst>
            </p:cNvPr>
            <p:cNvSpPr txBox="1"/>
            <p:nvPr/>
          </p:nvSpPr>
          <p:spPr>
            <a:xfrm>
              <a:off x="993470" y="2897007"/>
              <a:ext cx="16797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Estados Ocultos</a:t>
              </a:r>
            </a:p>
          </p:txBody>
        </p:sp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FBE03601-3E19-41B8-AA74-C3C6E3B6FBD3}"/>
                </a:ext>
              </a:extLst>
            </p:cNvPr>
            <p:cNvSpPr txBox="1"/>
            <p:nvPr/>
          </p:nvSpPr>
          <p:spPr>
            <a:xfrm>
              <a:off x="199921" y="5347746"/>
              <a:ext cx="254088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Estados Observáveis</a:t>
              </a:r>
              <a:br>
                <a:rPr lang="pt-BR" dirty="0"/>
              </a:br>
              <a:r>
                <a:rPr lang="pt-BR" dirty="0"/>
                <a:t>(Classificações de Risco)</a:t>
              </a:r>
            </a:p>
          </p:txBody>
        </p:sp>
      </p:grpSp>
      <p:pic>
        <p:nvPicPr>
          <p:cNvPr id="23" name="Áudio 22">
            <a:hlinkClick r:id="" action="ppaction://media"/>
            <a:extLst>
              <a:ext uri="{FF2B5EF4-FFF2-40B4-BE49-F238E27FC236}">
                <a16:creationId xmlns:a16="http://schemas.microsoft.com/office/drawing/2014/main" id="{2738B9A9-269E-401D-8B0E-CAECAB28FD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40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59"/>
    </mc:Choice>
    <mc:Fallback xmlns="">
      <p:transition spd="slow" advTm="11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DD7B4-E6DB-45F1-A8D9-AF7220F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fundamentais do HMM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7EFDE5-57E3-4892-9D1C-0938F11EA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71500" indent="-571500">
              <a:buAutoNum type="romanUcPeriod"/>
            </a:pPr>
            <a:r>
              <a:rPr lang="pt-BR" dirty="0"/>
              <a:t>Dados os parâmetros do modelo e estados observados, estimar a </a:t>
            </a:r>
            <a:r>
              <a:rPr lang="pt-BR" b="1" dirty="0">
                <a:solidFill>
                  <a:srgbClr val="002060"/>
                </a:solidFill>
              </a:rPr>
              <a:t>sequência ótima de estados ocultos</a:t>
            </a:r>
            <a:r>
              <a:rPr lang="pt-BR" dirty="0"/>
              <a:t>.</a:t>
            </a:r>
          </a:p>
          <a:p>
            <a:pPr marL="571500" indent="-571500">
              <a:buAutoNum type="romanUcPeriod"/>
            </a:pPr>
            <a:r>
              <a:rPr lang="pt-BR" dirty="0"/>
              <a:t>Dados os parâmetros do modelo e os dados observados, calcule a </a:t>
            </a:r>
            <a:r>
              <a:rPr lang="pt-BR" b="1" dirty="0">
                <a:solidFill>
                  <a:srgbClr val="002060"/>
                </a:solidFill>
              </a:rPr>
              <a:t>probabilidade de ocorrência</a:t>
            </a:r>
            <a:r>
              <a:rPr lang="pt-BR" dirty="0"/>
              <a:t>.</a:t>
            </a:r>
          </a:p>
          <a:p>
            <a:pPr marL="571500" indent="-571500">
              <a:buFont typeface="Arial" panose="020B0604020202020204" pitchFamily="34" charset="0"/>
              <a:buAutoNum type="romanUcPeriod"/>
            </a:pPr>
            <a:r>
              <a:rPr lang="pt-BR" dirty="0"/>
              <a:t>Dados apenas os dados observados, </a:t>
            </a:r>
            <a:r>
              <a:rPr lang="pt-BR" b="1" dirty="0">
                <a:solidFill>
                  <a:srgbClr val="002060"/>
                </a:solidFill>
              </a:rPr>
              <a:t>estime os parâmetros do modelo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3074" name="Picture 2" descr="Modelo de Markov oculto">
            <a:extLst>
              <a:ext uri="{FF2B5EF4-FFF2-40B4-BE49-F238E27FC236}">
                <a16:creationId xmlns:a16="http://schemas.microsoft.com/office/drawing/2014/main" id="{7FC3921A-8892-4A94-A243-65469EFD5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450" y="4343400"/>
            <a:ext cx="2686844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348B9BF2-0DAF-4AB3-80D8-0DB09C415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600575"/>
            <a:ext cx="8096250" cy="16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E2A8132B-E9E1-4670-A360-85CF07C53E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29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12"/>
    </mc:Choice>
    <mc:Fallback xmlns="">
      <p:transition spd="slow" advTm="1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- Temporal</a:t>
            </a:r>
          </a:p>
        </p:txBody>
      </p:sp>
      <p:sp>
        <p:nvSpPr>
          <p:cNvPr id="5" name="Espaço Reservado para Conteúdo 8">
            <a:extLst>
              <a:ext uri="{FF2B5EF4-FFF2-40B4-BE49-F238E27FC236}">
                <a16:creationId xmlns:a16="http://schemas.microsoft.com/office/drawing/2014/main" id="{DDB5929C-E16D-47F8-9DC9-8AEB5DF70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93" y="4931773"/>
            <a:ext cx="7432897" cy="1234077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Valor da dívida e quantidade de inscrições crescente, devido a informatização.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Picos correspondem a inscrições automatizadas com entrada de produção de sistemas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4099" name="Imagem 1">
            <a:extLst>
              <a:ext uri="{FF2B5EF4-FFF2-40B4-BE49-F238E27FC236}">
                <a16:creationId xmlns:a16="http://schemas.microsoft.com/office/drawing/2014/main" id="{83A15541-A26B-466F-9744-060980FE3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9" y="1690688"/>
            <a:ext cx="5404278" cy="2827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Imagem 1">
            <a:extLst>
              <a:ext uri="{FF2B5EF4-FFF2-40B4-BE49-F238E27FC236}">
                <a16:creationId xmlns:a16="http://schemas.microsoft.com/office/drawing/2014/main" id="{EEE33E6E-B5EC-42FE-8259-512CDD9A1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757" y="1577612"/>
            <a:ext cx="6279283" cy="2877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791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246"/>
            <a:ext cx="10515600" cy="1325563"/>
          </a:xfrm>
        </p:spPr>
        <p:txBody>
          <a:bodyPr/>
          <a:lstStyle/>
          <a:p>
            <a:r>
              <a:rPr lang="pt-BR" dirty="0"/>
              <a:t>Análise Exploratória - Situações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1B25BFC-B5FE-4DF3-B8B5-3DEF35E77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461" y="3653267"/>
            <a:ext cx="5535821" cy="253195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0379BB-76DF-4CA3-B925-4DCAD30810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501" y="1302720"/>
            <a:ext cx="6060777" cy="2350547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4BD237E-48FB-4CFE-BB53-932A81383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8" y="1328507"/>
            <a:ext cx="5786022" cy="37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Conteúdo 8">
            <a:extLst>
              <a:ext uri="{FF2B5EF4-FFF2-40B4-BE49-F238E27FC236}">
                <a16:creationId xmlns:a16="http://schemas.microsoft.com/office/drawing/2014/main" id="{6888AE6C-0FD9-4D0C-8A75-8B619372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179" y="5093409"/>
            <a:ext cx="5238580" cy="1764591"/>
          </a:xfrm>
        </p:spPr>
        <p:txBody>
          <a:bodyPr>
            <a:normAutofit/>
          </a:bodyPr>
          <a:lstStyle/>
          <a:p>
            <a:r>
              <a:rPr lang="pt-BR" sz="2400" dirty="0"/>
              <a:t>144.604 contribuintes BA/SE</a:t>
            </a:r>
          </a:p>
          <a:p>
            <a:r>
              <a:rPr lang="pt-BR" sz="2400" dirty="0"/>
              <a:t>516.306 inscrições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59 bilhões de Reais</a:t>
            </a:r>
          </a:p>
          <a:p>
            <a:endParaRPr lang="pt-BR" dirty="0"/>
          </a:p>
        </p:txBody>
      </p:sp>
      <p:pic>
        <p:nvPicPr>
          <p:cNvPr id="49" name="Áudio 48">
            <a:hlinkClick r:id="" action="ppaction://media"/>
            <a:extLst>
              <a:ext uri="{FF2B5EF4-FFF2-40B4-BE49-F238E27FC236}">
                <a16:creationId xmlns:a16="http://schemas.microsoft.com/office/drawing/2014/main" id="{0C3DD222-D9D6-4CE9-A287-342B094B4B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5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33"/>
    </mc:Choice>
    <mc:Fallback xmlns="">
      <p:transition spd="slow" advTm="17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Classificações de Risco - Valores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61FF34B1-6637-474A-BBCF-A7E1BFB9C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93" y="4931773"/>
            <a:ext cx="7432897" cy="1234077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Muitos contribuintes classificados como A-0, mas valor acumulado baixo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Contribuintes que tinham sequencias menores (até duas) eram predominantemente da classe A-0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pic>
        <p:nvPicPr>
          <p:cNvPr id="3074" name="Imagem 1">
            <a:extLst>
              <a:ext uri="{FF2B5EF4-FFF2-40B4-BE49-F238E27FC236}">
                <a16:creationId xmlns:a16="http://schemas.microsoft.com/office/drawing/2014/main" id="{E532F9D2-65CC-4DEC-B977-A6B6FC00E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55" y="1395635"/>
            <a:ext cx="6166561" cy="3040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Imagem 1">
            <a:extLst>
              <a:ext uri="{FF2B5EF4-FFF2-40B4-BE49-F238E27FC236}">
                <a16:creationId xmlns:a16="http://schemas.microsoft.com/office/drawing/2014/main" id="{3E1B7E5C-58CF-4D14-880F-0B920CF13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40" y="3130566"/>
            <a:ext cx="2703060" cy="319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45BB6DE6-E64D-4407-A96F-7F35B0F05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435083"/>
              </p:ext>
            </p:extLst>
          </p:nvPr>
        </p:nvGraphicFramePr>
        <p:xfrm>
          <a:off x="8521204" y="1395635"/>
          <a:ext cx="2976465" cy="1333500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971605">
                  <a:extLst>
                    <a:ext uri="{9D8B030D-6E8A-4147-A177-3AD203B41FA5}">
                      <a16:colId xmlns:a16="http://schemas.microsoft.com/office/drawing/2014/main" val="3656527450"/>
                    </a:ext>
                  </a:extLst>
                </a:gridCol>
                <a:gridCol w="2004860">
                  <a:extLst>
                    <a:ext uri="{9D8B030D-6E8A-4147-A177-3AD203B41FA5}">
                      <a16:colId xmlns:a16="http://schemas.microsoft.com/office/drawing/2014/main" val="31478569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Classificação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Score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9730416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A - 0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 &lt;500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59030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</a:rPr>
                        <a:t>B - 1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 500 a 1000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977709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</a:rPr>
                        <a:t>C - 2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 1000 a 1500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671031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</a:rPr>
                        <a:t>D - 3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 1500 a 2000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47686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</a:rPr>
                        <a:t>E - 4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 &gt;2000 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735100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>
                          <a:effectLst/>
                        </a:rPr>
                        <a:t>F - 5</a:t>
                      </a:r>
                      <a:endParaRPr lang="pt-B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100" dirty="0">
                          <a:effectLst/>
                        </a:rPr>
                        <a:t>Situação Cadastral &lt;&gt; ATIVA</a:t>
                      </a:r>
                      <a:endParaRPr lang="pt-BR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992305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509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76038-D581-40C2-AB8A-397828BAF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Undersampling</a:t>
            </a:r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18F7033B-A4AD-4E86-91FF-A6D0138A0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2693" y="4931773"/>
            <a:ext cx="7432897" cy="12340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 base de riscos é naturalmente desbalanceada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Utilizou-se técnica de “</a:t>
            </a:r>
            <a:r>
              <a:rPr lang="pt-BR" sz="2000" dirty="0" err="1"/>
              <a:t>undersampling</a:t>
            </a:r>
            <a:r>
              <a:rPr lang="pt-BR" sz="2000" dirty="0"/>
              <a:t>” mantendo apenas contribuintes entre 4 e 20 números de estados</a:t>
            </a:r>
          </a:p>
          <a:p>
            <a:endParaRPr lang="pt-BR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D941B9-1FC8-480F-8E09-771B9249B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7FA1F-2885-4781-AF47-C9AEB50C4E15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3DD2D0B-EC3E-4ECB-81B5-0AAC1309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27" y="1663797"/>
            <a:ext cx="6364673" cy="300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>
            <a:extLst>
              <a:ext uri="{FF2B5EF4-FFF2-40B4-BE49-F238E27FC236}">
                <a16:creationId xmlns:a16="http://schemas.microsoft.com/office/drawing/2014/main" id="{BEE475A3-2639-4985-BB8B-3893CB07F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0475" y="1044792"/>
            <a:ext cx="1856362" cy="209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FB3FE199-E6C2-43E1-AB73-92D84893C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0210" y="1044792"/>
            <a:ext cx="1972393" cy="20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7F2EA3C4-96AE-4A9F-A8A2-7DE7C39FB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82FF958-971A-447D-99E9-DED230D43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32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53845EBB-3F12-4965-BC02-230A729F8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2989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D86EDB6-F68D-4F67-AF1E-684CA015D9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878" y="3782432"/>
            <a:ext cx="4452955" cy="215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1839F22-14D6-47FD-A2A5-986953BDF0F6}"/>
              </a:ext>
            </a:extLst>
          </p:cNvPr>
          <p:cNvSpPr txBox="1"/>
          <p:nvPr/>
        </p:nvSpPr>
        <p:spPr>
          <a:xfrm>
            <a:off x="8246246" y="3075887"/>
            <a:ext cx="11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144.604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21A8A00-79AF-49B5-B99C-F7129EB9120C}"/>
              </a:ext>
            </a:extLst>
          </p:cNvPr>
          <p:cNvSpPr txBox="1"/>
          <p:nvPr/>
        </p:nvSpPr>
        <p:spPr>
          <a:xfrm>
            <a:off x="10310500" y="3080954"/>
            <a:ext cx="1136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16.939</a:t>
            </a:r>
          </a:p>
        </p:txBody>
      </p:sp>
      <p:pic>
        <p:nvPicPr>
          <p:cNvPr id="49" name="Áudio 48">
            <a:hlinkClick r:id="" action="ppaction://media"/>
            <a:extLst>
              <a:ext uri="{FF2B5EF4-FFF2-40B4-BE49-F238E27FC236}">
                <a16:creationId xmlns:a16="http://schemas.microsoft.com/office/drawing/2014/main" id="{97F45977-F926-4374-B7D4-AB17A4E095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4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4"/>
    </mc:Choice>
    <mc:Fallback xmlns="">
      <p:transition spd="slow" advTm="16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9BA5D-B947-45A1-A63D-6002823D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 para Treinamento e Testes</a:t>
            </a:r>
          </a:p>
        </p:txBody>
      </p:sp>
      <p:sp>
        <p:nvSpPr>
          <p:cNvPr id="14" name="Espaço Reservado para Conteúdo 8">
            <a:extLst>
              <a:ext uri="{FF2B5EF4-FFF2-40B4-BE49-F238E27FC236}">
                <a16:creationId xmlns:a16="http://schemas.microsoft.com/office/drawing/2014/main" id="{FA715D2B-C234-41BC-96E2-35312D99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40" y="4958207"/>
            <a:ext cx="10559196" cy="12340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/>
              <a:t>Para o HMM: estados (sequencia de classificações de risco)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 err="1"/>
              <a:t>AutoML</a:t>
            </a:r>
            <a:r>
              <a:rPr lang="pt-BR" sz="2400" dirty="0"/>
              <a:t> / GBC: situação cadastral, capital social, porte, </a:t>
            </a:r>
            <a:r>
              <a:rPr lang="pt-BR" sz="2400" dirty="0" err="1"/>
              <a:t>cnae</a:t>
            </a:r>
            <a:r>
              <a:rPr lang="pt-BR" sz="2400" dirty="0"/>
              <a:t> fiscal, débito acumulado e número de estados</a:t>
            </a:r>
          </a:p>
          <a:p>
            <a:endParaRPr lang="pt-BR" sz="1800" dirty="0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7AA93D1-3BC7-4EBA-B403-7C19B98C2559}"/>
              </a:ext>
            </a:extLst>
          </p:cNvPr>
          <p:cNvGrpSpPr/>
          <p:nvPr/>
        </p:nvGrpSpPr>
        <p:grpSpPr>
          <a:xfrm>
            <a:off x="278912" y="1690688"/>
            <a:ext cx="11913088" cy="3109826"/>
            <a:chOff x="260587" y="1806789"/>
            <a:chExt cx="11913088" cy="310982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FBC765B-AB0E-4D6B-9961-98FDCBCBD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587" y="1806789"/>
              <a:ext cx="11828863" cy="3080287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3706A211-9226-40E5-91E6-B7429BA8B6F9}"/>
                </a:ext>
              </a:extLst>
            </p:cNvPr>
            <p:cNvSpPr/>
            <p:nvPr/>
          </p:nvSpPr>
          <p:spPr>
            <a:xfrm>
              <a:off x="10502782" y="2059536"/>
              <a:ext cx="991312" cy="2857079"/>
            </a:xfrm>
            <a:prstGeom prst="rect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EF4D15C-B1A7-4616-9B48-1E60526F4259}"/>
                </a:ext>
              </a:extLst>
            </p:cNvPr>
            <p:cNvSpPr/>
            <p:nvPr/>
          </p:nvSpPr>
          <p:spPr>
            <a:xfrm>
              <a:off x="3368351" y="2059534"/>
              <a:ext cx="1724942" cy="279952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8190091-2649-4CEC-873D-12DC50332985}"/>
                </a:ext>
              </a:extLst>
            </p:cNvPr>
            <p:cNvSpPr/>
            <p:nvPr/>
          </p:nvSpPr>
          <p:spPr>
            <a:xfrm>
              <a:off x="9119583" y="2059535"/>
              <a:ext cx="658899" cy="27980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F10AE4C-0CD9-4A21-9484-7577266133FF}"/>
                </a:ext>
              </a:extLst>
            </p:cNvPr>
            <p:cNvSpPr/>
            <p:nvPr/>
          </p:nvSpPr>
          <p:spPr>
            <a:xfrm>
              <a:off x="10110895" y="2029997"/>
              <a:ext cx="391887" cy="2857079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B1366B4-A9DE-4235-A8BD-2F16267476A0}"/>
                </a:ext>
              </a:extLst>
            </p:cNvPr>
            <p:cNvSpPr/>
            <p:nvPr/>
          </p:nvSpPr>
          <p:spPr>
            <a:xfrm>
              <a:off x="11598287" y="2059534"/>
              <a:ext cx="575388" cy="27980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651FAE8-0A7F-4C3A-B91E-B7A46AA90F83}"/>
                </a:ext>
              </a:extLst>
            </p:cNvPr>
            <p:cNvSpPr/>
            <p:nvPr/>
          </p:nvSpPr>
          <p:spPr>
            <a:xfrm>
              <a:off x="1306286" y="2059534"/>
              <a:ext cx="609600" cy="279800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347B13AB-7AD4-4944-AD24-CDA3CB3011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23"/>
    </mc:Choice>
    <mc:Fallback xmlns="">
      <p:transition spd="slow" advTm="13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9BA5D-B947-45A1-A63D-6002823D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Bibliotecas </a:t>
            </a:r>
            <a:r>
              <a:rPr lang="pt-BR" dirty="0" err="1"/>
              <a:t>HMMLearn</a:t>
            </a:r>
            <a:r>
              <a:rPr lang="pt-BR" dirty="0"/>
              <a:t> e </a:t>
            </a:r>
            <a:r>
              <a:rPr lang="pt-BR" dirty="0" err="1"/>
              <a:t>Pycaret</a:t>
            </a:r>
            <a:endParaRPr lang="pt-BR" dirty="0"/>
          </a:p>
        </p:txBody>
      </p:sp>
      <p:sp>
        <p:nvSpPr>
          <p:cNvPr id="14" name="Espaço Reservado para Conteúdo 8">
            <a:extLst>
              <a:ext uri="{FF2B5EF4-FFF2-40B4-BE49-F238E27FC236}">
                <a16:creationId xmlns:a16="http://schemas.microsoft.com/office/drawing/2014/main" id="{FA715D2B-C234-41BC-96E2-35312D996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039" y="5110283"/>
            <a:ext cx="8942833" cy="12340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Biblioteca </a:t>
            </a:r>
            <a:r>
              <a:rPr lang="pt-BR" dirty="0" err="1"/>
              <a:t>HMMLearn</a:t>
            </a:r>
            <a:r>
              <a:rPr lang="pt-BR" dirty="0"/>
              <a:t> para o Modelo Oculto de </a:t>
            </a:r>
            <a:r>
              <a:rPr lang="pt-BR" dirty="0" err="1"/>
              <a:t>Markov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Pycaret</a:t>
            </a:r>
            <a:r>
              <a:rPr lang="pt-BR" dirty="0"/>
              <a:t> (</a:t>
            </a:r>
            <a:r>
              <a:rPr lang="pt-BR" dirty="0" err="1"/>
              <a:t>AutoML</a:t>
            </a:r>
            <a:r>
              <a:rPr lang="pt-BR" dirty="0"/>
              <a:t>) para os demais modelos, inclusive GBC</a:t>
            </a:r>
          </a:p>
          <a:p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52DF546-F664-4491-BB7C-73E397007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55708"/>
            <a:ext cx="1581150" cy="59343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23259EC8-74AD-403A-AF19-342CC87FE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1399" y="1767355"/>
            <a:ext cx="2101403" cy="68178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A1AE1E0-F808-4364-930E-9A17217A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69738"/>
            <a:ext cx="5143500" cy="215065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52D413DD-671F-437E-9660-CB16E3924E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724" y="2669738"/>
            <a:ext cx="5514975" cy="17907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2FF29A9-5580-4B69-93BA-3E4874EFF4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5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6"/>
    </mc:Choice>
    <mc:Fallback xmlns="">
      <p:transition spd="slow" advTm="8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HMM</a:t>
            </a:r>
          </a:p>
        </p:txBody>
      </p:sp>
      <p:pic>
        <p:nvPicPr>
          <p:cNvPr id="5122" name="Imagem 1">
            <a:extLst>
              <a:ext uri="{FF2B5EF4-FFF2-40B4-BE49-F238E27FC236}">
                <a16:creationId xmlns:a16="http://schemas.microsoft.com/office/drawing/2014/main" id="{65AB6BF0-7D43-4933-84E0-57209E83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478" y="2708711"/>
            <a:ext cx="6770340" cy="38075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5123" name="Imagem 1">
            <a:extLst>
              <a:ext uri="{FF2B5EF4-FFF2-40B4-BE49-F238E27FC236}">
                <a16:creationId xmlns:a16="http://schemas.microsoft.com/office/drawing/2014/main" id="{1D633A85-4551-411E-A9E3-6C67FD63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58" y="1560945"/>
            <a:ext cx="6756712" cy="87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B4ACFF6-47EE-450E-980D-BE278C6624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4818" y="2880499"/>
            <a:ext cx="5117182" cy="283621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347BD2F-D2F4-40A1-9CD4-E344F0DA1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4153" y="1015052"/>
            <a:ext cx="4122405" cy="1567420"/>
          </a:xfrm>
          <a:prstGeom prst="rect">
            <a:avLst/>
          </a:pr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2161B96B-4097-4E86-A9F1-B5A8976784F9}"/>
              </a:ext>
            </a:extLst>
          </p:cNvPr>
          <p:cNvSpPr/>
          <p:nvPr/>
        </p:nvSpPr>
        <p:spPr>
          <a:xfrm>
            <a:off x="1737360" y="3501390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2000570-AEE8-4033-B9F7-5E7B40DA270C}"/>
              </a:ext>
            </a:extLst>
          </p:cNvPr>
          <p:cNvSpPr/>
          <p:nvPr/>
        </p:nvSpPr>
        <p:spPr>
          <a:xfrm>
            <a:off x="919480" y="3004185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F6D0D288-3A05-4674-9320-B38A8B5823CF}"/>
              </a:ext>
            </a:extLst>
          </p:cNvPr>
          <p:cNvSpPr/>
          <p:nvPr/>
        </p:nvSpPr>
        <p:spPr>
          <a:xfrm>
            <a:off x="2555240" y="3998595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65CDA6C7-8B94-4203-93C9-A09A96C602D7}"/>
              </a:ext>
            </a:extLst>
          </p:cNvPr>
          <p:cNvSpPr/>
          <p:nvPr/>
        </p:nvSpPr>
        <p:spPr>
          <a:xfrm>
            <a:off x="3373120" y="4511040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312793E-2C4E-4E2E-8B6B-6BAE59257116}"/>
              </a:ext>
            </a:extLst>
          </p:cNvPr>
          <p:cNvSpPr/>
          <p:nvPr/>
        </p:nvSpPr>
        <p:spPr>
          <a:xfrm>
            <a:off x="4191000" y="5016420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47F8D55F-82AC-4743-878B-82382956DB4B}"/>
              </a:ext>
            </a:extLst>
          </p:cNvPr>
          <p:cNvSpPr/>
          <p:nvPr/>
        </p:nvSpPr>
        <p:spPr>
          <a:xfrm>
            <a:off x="5008880" y="5513625"/>
            <a:ext cx="817880" cy="49720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Áudio 22">
            <a:hlinkClick r:id="" action="ppaction://media"/>
            <a:extLst>
              <a:ext uri="{FF2B5EF4-FFF2-40B4-BE49-F238E27FC236}">
                <a16:creationId xmlns:a16="http://schemas.microsoft.com/office/drawing/2014/main" id="{55437F44-BDF5-4594-B00B-4EFDF3DC9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2"/>
    </mc:Choice>
    <mc:Fallback xmlns="">
      <p:transition spd="slow" advTm="218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1F62C422-D706-4967-BB6F-D49789BC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03" y="1530473"/>
            <a:ext cx="5190830" cy="3530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Outros Modelos - GBC</a:t>
            </a:r>
          </a:p>
        </p:txBody>
      </p:sp>
      <p:sp>
        <p:nvSpPr>
          <p:cNvPr id="6" name="Espaço Reservado para Conteúdo 8">
            <a:extLst>
              <a:ext uri="{FF2B5EF4-FFF2-40B4-BE49-F238E27FC236}">
                <a16:creationId xmlns:a16="http://schemas.microsoft.com/office/drawing/2014/main" id="{DB110C53-3FA3-4967-A70A-9962558D8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693" y="5325386"/>
            <a:ext cx="5886591" cy="123407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resultado do GBC foi melhor que o do HMM com a classificação de risco utilizada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comparação não é tão objetiva como pode parecer, já que os modelos tem funcionamento muito diferentes</a:t>
            </a:r>
          </a:p>
          <a:p>
            <a:endParaRPr lang="pt-BR" sz="18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5C4EC46-DA1D-430B-B3F4-99FE2007D9CA}"/>
              </a:ext>
            </a:extLst>
          </p:cNvPr>
          <p:cNvSpPr/>
          <p:nvPr/>
        </p:nvSpPr>
        <p:spPr>
          <a:xfrm>
            <a:off x="4121819" y="3768437"/>
            <a:ext cx="828872" cy="43159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1209FDA-0FD6-48B6-B6C5-10C80B647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257" y="3862578"/>
            <a:ext cx="4210050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2ED1774-CE87-42BA-8C19-31C6FFEF4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3524" y="1530473"/>
            <a:ext cx="6220809" cy="2022932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6B68D0E-A093-4324-88CF-D4930DC5F9C4}"/>
              </a:ext>
            </a:extLst>
          </p:cNvPr>
          <p:cNvSpPr/>
          <p:nvPr/>
        </p:nvSpPr>
        <p:spPr>
          <a:xfrm>
            <a:off x="4950691" y="4248864"/>
            <a:ext cx="738909" cy="48015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7" name="Áudio 36">
            <a:hlinkClick r:id="" action="ppaction://media"/>
            <a:extLst>
              <a:ext uri="{FF2B5EF4-FFF2-40B4-BE49-F238E27FC236}">
                <a16:creationId xmlns:a16="http://schemas.microsoft.com/office/drawing/2014/main" id="{EB42DB3D-1BAD-4559-AF9B-D9869D2351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0"/>
    </mc:Choice>
    <mc:Fallback xmlns="">
      <p:transition spd="slow" advTm="16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83D67-C672-4807-A83A-206F83D1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531650-DD40-43C0-B1F8-56B22CBB2E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As </a:t>
            </a:r>
            <a:r>
              <a:rPr lang="pt-BR" b="1" dirty="0"/>
              <a:t>Administrações Tributárias</a:t>
            </a:r>
            <a:r>
              <a:rPr lang="pt-BR" dirty="0"/>
              <a:t> dos países arrecadam tributos para financiar a atividade estatal.</a:t>
            </a:r>
          </a:p>
          <a:p>
            <a:pPr algn="just"/>
            <a:r>
              <a:rPr lang="pt-BR" dirty="0"/>
              <a:t>Os </a:t>
            </a:r>
            <a:r>
              <a:rPr lang="pt-BR" b="1" dirty="0"/>
              <a:t>Contribuintes</a:t>
            </a:r>
            <a:r>
              <a:rPr lang="pt-BR" dirty="0"/>
              <a:t> podem dificultar este trabalho com comportamentos que decorrerem desde a falta de conhecimento, até evasão tributária deliberada.</a:t>
            </a:r>
          </a:p>
          <a:p>
            <a:pPr algn="just"/>
            <a:r>
              <a:rPr lang="pt-BR" dirty="0"/>
              <a:t>Como os recursos são limitados, deve-se utilizar </a:t>
            </a:r>
            <a:r>
              <a:rPr lang="pt-BR" b="1" dirty="0"/>
              <a:t>Gerenciamento de Risco </a:t>
            </a:r>
            <a:r>
              <a:rPr lang="pt-BR" dirty="0"/>
              <a:t>para priorizar as ações.</a:t>
            </a:r>
          </a:p>
        </p:txBody>
      </p:sp>
      <p:pic>
        <p:nvPicPr>
          <p:cNvPr id="2052" name="Picture 4" descr="Princípio da vedação à tributação com efeito de confisco GEN Jurídico">
            <a:extLst>
              <a:ext uri="{FF2B5EF4-FFF2-40B4-BE49-F238E27FC236}">
                <a16:creationId xmlns:a16="http://schemas.microsoft.com/office/drawing/2014/main" id="{B5D0D2B7-5CBD-4CF5-B4A9-126F1DAB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9" y="4464050"/>
            <a:ext cx="3266536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Áudio 52">
            <a:hlinkClick r:id="" action="ppaction://media"/>
            <a:extLst>
              <a:ext uri="{FF2B5EF4-FFF2-40B4-BE49-F238E27FC236}">
                <a16:creationId xmlns:a16="http://schemas.microsoft.com/office/drawing/2014/main" id="{1B2F7E78-D327-4E84-99DC-6605A8B2EE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6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10"/>
    </mc:Choice>
    <mc:Fallback xmlns="">
      <p:transition spd="slow" advTm="25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B129CC-A394-48CC-A8C9-30FDC619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pt-BR" sz="6000">
                <a:solidFill>
                  <a:schemeClr val="bg1"/>
                </a:solidFill>
              </a:rPr>
              <a:t>Conclusões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90AD8475-A60B-4C34-9AE3-52B546C7AC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605902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" name="Áudio 19">
            <a:hlinkClick r:id="" action="ppaction://media"/>
            <a:extLst>
              <a:ext uri="{FF2B5EF4-FFF2-40B4-BE49-F238E27FC236}">
                <a16:creationId xmlns:a16="http://schemas.microsoft.com/office/drawing/2014/main" id="{11BB495E-02A7-4F28-B4EE-8DFE5DEE6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42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67"/>
    </mc:Choice>
    <mc:Fallback xmlns="">
      <p:transition spd="slow" advTm="12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983F79-4678-46F4-AF73-E6B18D98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4836" y="3604895"/>
            <a:ext cx="7646694" cy="34888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				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Obrigado</a:t>
            </a: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b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pt-BR" sz="1800" u="sng" dirty="0">
                <a:solidFill>
                  <a:srgbClr val="0000FF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https://github.com/miguelsantosjr/TCC-Analise-de-Risco-utilizando-HMM</a:t>
            </a:r>
            <a:b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Graphic 7" descr="Winking Face with No Fill">
            <a:extLst>
              <a:ext uri="{FF2B5EF4-FFF2-40B4-BE49-F238E27FC236}">
                <a16:creationId xmlns:a16="http://schemas.microsoft.com/office/drawing/2014/main" id="{5A77155A-246C-4B46-B234-B1C45F027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4740849-C701-48B1-9B0E-32DB312C0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517FA1F-2885-4781-AF47-C9AEB50C4E15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DA72B371-9085-47E1-B0B5-FAC9BF0C54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50"/>
    </mc:Choice>
    <mc:Fallback xmlns="">
      <p:transition spd="slow" advTm="5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83D67-C672-4807-A83A-206F83D1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Comportamento do Contribuinte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7A02859-8CA8-48B6-9DC4-6B72DD0E4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641" y="1944632"/>
            <a:ext cx="10264742" cy="4113948"/>
          </a:xfrm>
          <a:prstGeom prst="rect">
            <a:avLst/>
          </a:prstGeom>
        </p:spPr>
      </p:pic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812E8DF6-1D78-4DF3-9071-DB2BD8D0E2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3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79"/>
    </mc:Choice>
    <mc:Fallback xmlns="">
      <p:transition spd="slow" advTm="1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02AE8A-D846-4C9D-A88A-6F3E4BA2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75B3F-A255-490A-96F6-9A4B4BE16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953"/>
            <a:ext cx="10515600" cy="4351338"/>
          </a:xfrm>
        </p:spPr>
        <p:txBody>
          <a:bodyPr/>
          <a:lstStyle/>
          <a:p>
            <a:pPr algn="just">
              <a:spcBef>
                <a:spcPts val="1800"/>
              </a:spcBef>
            </a:pPr>
            <a:r>
              <a:rPr lang="pt-BR" dirty="0"/>
              <a:t>Elaborar método de </a:t>
            </a:r>
            <a:r>
              <a:rPr lang="pt-BR" b="1" dirty="0">
                <a:solidFill>
                  <a:srgbClr val="002060"/>
                </a:solidFill>
              </a:rPr>
              <a:t>Classificação de Risco</a:t>
            </a:r>
            <a:r>
              <a:rPr lang="pt-BR" dirty="0"/>
              <a:t>, aplicar nas bases disponíveis para obter sequencias temporais.</a:t>
            </a:r>
          </a:p>
          <a:p>
            <a:pPr algn="just">
              <a:spcBef>
                <a:spcPts val="1800"/>
              </a:spcBef>
            </a:pPr>
            <a:r>
              <a:rPr lang="pt-BR" dirty="0"/>
              <a:t>Desenvolver modelo de aprendizado de máquina (ML) utilizando </a:t>
            </a:r>
            <a:r>
              <a:rPr lang="pt-BR" b="1" dirty="0">
                <a:solidFill>
                  <a:srgbClr val="002060"/>
                </a:solidFill>
              </a:rPr>
              <a:t>Modelo Oculto de </a:t>
            </a:r>
            <a:r>
              <a:rPr lang="pt-BR" b="1" dirty="0" err="1">
                <a:solidFill>
                  <a:srgbClr val="002060"/>
                </a:solidFill>
              </a:rPr>
              <a:t>Markov</a:t>
            </a:r>
            <a:r>
              <a:rPr lang="pt-BR" b="1" dirty="0">
                <a:solidFill>
                  <a:srgbClr val="002060"/>
                </a:solidFill>
              </a:rPr>
              <a:t> </a:t>
            </a:r>
            <a:r>
              <a:rPr lang="pt-BR" dirty="0"/>
              <a:t>para prever classificação de risco do contribuinte empresa.</a:t>
            </a:r>
          </a:p>
          <a:p>
            <a:pPr algn="just">
              <a:spcBef>
                <a:spcPts val="1800"/>
              </a:spcBef>
            </a:pPr>
            <a:r>
              <a:rPr lang="pt-BR" dirty="0"/>
              <a:t>Comparar com outros modelos utilizando </a:t>
            </a:r>
            <a:r>
              <a:rPr lang="pt-BR" b="1" dirty="0" err="1">
                <a:solidFill>
                  <a:srgbClr val="002060"/>
                </a:solidFill>
              </a:rPr>
              <a:t>AutoML</a:t>
            </a:r>
            <a:endParaRPr lang="pt-BR" b="1" dirty="0">
              <a:solidFill>
                <a:srgbClr val="002060"/>
              </a:solidFill>
            </a:endParaRPr>
          </a:p>
          <a:p>
            <a:pPr algn="just">
              <a:spcBef>
                <a:spcPts val="1800"/>
              </a:spcBef>
            </a:pPr>
            <a:r>
              <a:rPr lang="pt-BR" b="1" dirty="0">
                <a:solidFill>
                  <a:srgbClr val="002060"/>
                </a:solidFill>
              </a:rPr>
              <a:t>Python</a:t>
            </a:r>
            <a:r>
              <a:rPr lang="pt-BR" dirty="0"/>
              <a:t> / </a:t>
            </a:r>
            <a:r>
              <a:rPr lang="pt-BR" dirty="0" err="1"/>
              <a:t>JupyterLab</a:t>
            </a:r>
            <a:endParaRPr lang="pt-BR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41E5479-375B-410A-8EC7-855609B83F63}"/>
              </a:ext>
            </a:extLst>
          </p:cNvPr>
          <p:cNvGrpSpPr/>
          <p:nvPr/>
        </p:nvGrpSpPr>
        <p:grpSpPr>
          <a:xfrm>
            <a:off x="464912" y="5381272"/>
            <a:ext cx="11597755" cy="1229208"/>
            <a:chOff x="352944" y="5173179"/>
            <a:chExt cx="11597755" cy="1229208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F9DCF19E-224F-4C90-A491-4ECFABE7DB7E}"/>
                </a:ext>
              </a:extLst>
            </p:cNvPr>
            <p:cNvSpPr/>
            <p:nvPr/>
          </p:nvSpPr>
          <p:spPr>
            <a:xfrm>
              <a:off x="352944" y="5173179"/>
              <a:ext cx="11597755" cy="122920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6597BD56-8734-4EEE-8158-41245610B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11900" y="5263667"/>
              <a:ext cx="1152525" cy="1038225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3A8CFF4-CAFC-419D-9134-25ED0D250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94063" y="5309318"/>
              <a:ext cx="1552575" cy="1066800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FB2F3E23-A7E8-4BDC-9C83-286F44B3C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18472" y="5403808"/>
              <a:ext cx="1431502" cy="771525"/>
            </a:xfrm>
            <a:prstGeom prst="rect">
              <a:avLst/>
            </a:prstGeom>
          </p:spPr>
        </p:pic>
        <p:pic>
          <p:nvPicPr>
            <p:cNvPr id="1026" name="Picture 2" descr="scikit-learn – Wikipédia, a enciclopédia livre">
              <a:extLst>
                <a:ext uri="{FF2B5EF4-FFF2-40B4-BE49-F238E27FC236}">
                  <a16:creationId xmlns:a16="http://schemas.microsoft.com/office/drawing/2014/main" id="{6A6E61F9-301A-43A9-A884-936876E63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404" y="5403808"/>
              <a:ext cx="1223970" cy="6589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1B6A7A7-68CB-406A-BAB1-1ED03A0B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87051" y="5486062"/>
              <a:ext cx="1299591" cy="593436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8E0A371A-F7B6-43A6-B1D5-59A1141B3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246275" y="5530347"/>
              <a:ext cx="1592780" cy="516769"/>
            </a:xfrm>
            <a:prstGeom prst="rect">
              <a:avLst/>
            </a:prstGeom>
          </p:spPr>
        </p:pic>
        <p:pic>
          <p:nvPicPr>
            <p:cNvPr id="1030" name="Picture 6" descr="Linguagem de programação Python 2 chega ao fim da vida com versão 2.7.18 -  Olhar Digital">
              <a:extLst>
                <a:ext uri="{FF2B5EF4-FFF2-40B4-BE49-F238E27FC236}">
                  <a16:creationId xmlns:a16="http://schemas.microsoft.com/office/drawing/2014/main" id="{3332FBF7-DEC0-4FCC-9239-54A724A78A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220" b="89362" l="2247" r="98315">
                          <a14:foregroundMark x1="16011" y1="28369" x2="4775" y2="54610"/>
                          <a14:foregroundMark x1="33146" y1="35461" x2="33146" y2="49645"/>
                          <a14:foregroundMark x1="34270" y1="33333" x2="33708" y2="72340"/>
                          <a14:foregroundMark x1="45787" y1="30496" x2="46627" y2="30708"/>
                          <a14:foregroundMark x1="61871" y1="53146" x2="61886" y2="53404"/>
                          <a14:foregroundMark x1="60809" y1="34752" x2="60828" y2="35083"/>
                          <a14:foregroundMark x1="60727" y1="33333" x2="60809" y2="34752"/>
                          <a14:foregroundMark x1="60112" y1="22695" x2="60727" y2="33333"/>
                          <a14:foregroundMark x1="79494" y1="34752" x2="77809" y2="44681"/>
                          <a14:foregroundMark x1="90169" y1="34043" x2="90449" y2="45390"/>
                          <a14:foregroundMark x1="98315" y1="37589" x2="98315" y2="48227"/>
                          <a14:foregroundMark x1="2247" y1="36879" x2="2528" y2="46099"/>
                          <a14:foregroundMark x1="59831" y1="36879" x2="60112" y2="43262"/>
                          <a14:foregroundMark x1="66573" y1="34043" x2="66854" y2="39716"/>
                          <a14:backgroundMark x1="50000" y1="34043" x2="50000" y2="39716"/>
                          <a14:backgroundMark x1="51404" y1="30496" x2="51404" y2="34043"/>
                          <a14:backgroundMark x1="63886" y1="42208" x2="64045" y2="48227"/>
                          <a14:backgroundMark x1="61236" y1="35461" x2="61335" y2="36460"/>
                          <a14:backgroundMark x1="61517" y1="50355" x2="61798" y2="53191"/>
                          <a14:backgroundMark x1="61517" y1="48227" x2="62360" y2="50355"/>
                          <a14:backgroundMark x1="62079" y1="56028" x2="63202" y2="56028"/>
                          <a14:backgroundMark x1="61517" y1="54610" x2="63483" y2="56028"/>
                          <a14:backgroundMark x1="61236" y1="34752" x2="61457" y2="36425"/>
                          <a14:backgroundMark x1="60955" y1="33333" x2="60955" y2="33333"/>
                          <a14:backgroundMark x1="60955" y1="34752" x2="60955" y2="347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103" y="5499064"/>
              <a:ext cx="1707459" cy="676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3F2DE2CF-0063-41F3-83E8-915778AACE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93800" y="5374347"/>
              <a:ext cx="1400313" cy="738627"/>
            </a:xfrm>
            <a:prstGeom prst="rect">
              <a:avLst/>
            </a:prstGeom>
          </p:spPr>
        </p:pic>
      </p:grpSp>
      <p:pic>
        <p:nvPicPr>
          <p:cNvPr id="36" name="Áudio 35">
            <a:hlinkClick r:id="" action="ppaction://media"/>
            <a:extLst>
              <a:ext uri="{FF2B5EF4-FFF2-40B4-BE49-F238E27FC236}">
                <a16:creationId xmlns:a16="http://schemas.microsoft.com/office/drawing/2014/main" id="{4A8A674B-6D85-4163-91D1-0C7884F43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0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68"/>
    </mc:Choice>
    <mc:Fallback xmlns="">
      <p:transition spd="slow" advTm="25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DD7B4-E6DB-45F1-A8D9-AF7220F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geral das Etapas</a:t>
            </a: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5A6A17E3-FBED-45B5-BA0B-5E3AFD7A5F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953368"/>
              </p:ext>
            </p:extLst>
          </p:nvPr>
        </p:nvGraphicFramePr>
        <p:xfrm>
          <a:off x="568945" y="1460158"/>
          <a:ext cx="11486322" cy="4482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Áudio 22">
            <a:hlinkClick r:id="" action="ppaction://media"/>
            <a:extLst>
              <a:ext uri="{FF2B5EF4-FFF2-40B4-BE49-F238E27FC236}">
                <a16:creationId xmlns:a16="http://schemas.microsoft.com/office/drawing/2014/main" id="{6C33C688-DCDB-4DC4-9846-5939C6A1A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9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8"/>
    </mc:Choice>
    <mc:Fallback xmlns="">
      <p:transition spd="slow" advTm="5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CA27AB5C-C011-4D7F-B338-9539CC132BD2}"/>
              </a:ext>
            </a:extLst>
          </p:cNvPr>
          <p:cNvSpPr/>
          <p:nvPr/>
        </p:nvSpPr>
        <p:spPr>
          <a:xfrm>
            <a:off x="1096616" y="3187286"/>
            <a:ext cx="10058400" cy="3101008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A0A089-A372-4463-B678-752B88D45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Bases de Dados Utilizadas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AC6507-E911-42F1-BA24-E530F195C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pt-BR" sz="3200" dirty="0"/>
              <a:t>PGFN – Dados Abertos da </a:t>
            </a:r>
            <a:r>
              <a:rPr lang="pt-BR" sz="3200" b="1" dirty="0">
                <a:solidFill>
                  <a:srgbClr val="002060"/>
                </a:solidFill>
              </a:rPr>
              <a:t>Dívida Ativa</a:t>
            </a:r>
            <a:r>
              <a:rPr lang="pt-BR" sz="3200" dirty="0"/>
              <a:t> Geral (Sistema SIDA)</a:t>
            </a:r>
          </a:p>
          <a:p>
            <a:r>
              <a:rPr lang="pt-BR" sz="3200" dirty="0"/>
              <a:t>Receita Federal – Dados Públicos </a:t>
            </a:r>
            <a:r>
              <a:rPr lang="pt-BR" sz="3200" b="1" dirty="0">
                <a:solidFill>
                  <a:srgbClr val="002060"/>
                </a:solidFill>
              </a:rPr>
              <a:t>CNPJ</a:t>
            </a:r>
          </a:p>
        </p:txBody>
      </p:sp>
      <p:sp>
        <p:nvSpPr>
          <p:cNvPr id="4" name="Fluxograma: Disco Magnético 3">
            <a:extLst>
              <a:ext uri="{FF2B5EF4-FFF2-40B4-BE49-F238E27FC236}">
                <a16:creationId xmlns:a16="http://schemas.microsoft.com/office/drawing/2014/main" id="{47D44AB0-B211-4A89-9FC0-33F2D3F95673}"/>
              </a:ext>
            </a:extLst>
          </p:cNvPr>
          <p:cNvSpPr/>
          <p:nvPr/>
        </p:nvSpPr>
        <p:spPr>
          <a:xfrm>
            <a:off x="1789043" y="3632520"/>
            <a:ext cx="914400" cy="61264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CNPJ</a:t>
            </a:r>
          </a:p>
        </p:txBody>
      </p:sp>
      <p:sp>
        <p:nvSpPr>
          <p:cNvPr id="5" name="Fluxograma: Disco Magnético 4">
            <a:extLst>
              <a:ext uri="{FF2B5EF4-FFF2-40B4-BE49-F238E27FC236}">
                <a16:creationId xmlns:a16="http://schemas.microsoft.com/office/drawing/2014/main" id="{FAA5A848-D017-4144-ABA8-8015BB342FE3}"/>
              </a:ext>
            </a:extLst>
          </p:cNvPr>
          <p:cNvSpPr/>
          <p:nvPr/>
        </p:nvSpPr>
        <p:spPr>
          <a:xfrm>
            <a:off x="1789043" y="4860196"/>
            <a:ext cx="914400" cy="61264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Dívida</a:t>
            </a:r>
          </a:p>
        </p:txBody>
      </p:sp>
      <p:sp>
        <p:nvSpPr>
          <p:cNvPr id="6" name="Fluxograma: Disco Magnético 5">
            <a:extLst>
              <a:ext uri="{FF2B5EF4-FFF2-40B4-BE49-F238E27FC236}">
                <a16:creationId xmlns:a16="http://schemas.microsoft.com/office/drawing/2014/main" id="{B90ECBDB-C86A-4703-A28E-C60B15EF1F0D}"/>
              </a:ext>
            </a:extLst>
          </p:cNvPr>
          <p:cNvSpPr/>
          <p:nvPr/>
        </p:nvSpPr>
        <p:spPr>
          <a:xfrm>
            <a:off x="3503543" y="3632520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BD</a:t>
            </a:r>
          </a:p>
        </p:txBody>
      </p:sp>
      <p:sp>
        <p:nvSpPr>
          <p:cNvPr id="7" name="Fluxograma: Disco Magnético 6">
            <a:extLst>
              <a:ext uri="{FF2B5EF4-FFF2-40B4-BE49-F238E27FC236}">
                <a16:creationId xmlns:a16="http://schemas.microsoft.com/office/drawing/2014/main" id="{CC1D3332-CAC3-40DB-8E8D-96CEB31F05A5}"/>
              </a:ext>
            </a:extLst>
          </p:cNvPr>
          <p:cNvSpPr/>
          <p:nvPr/>
        </p:nvSpPr>
        <p:spPr>
          <a:xfrm>
            <a:off x="5332344" y="3632520"/>
            <a:ext cx="914400" cy="612648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DFD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37D2787-90BD-45BB-98F1-D67F3B4A5687}"/>
              </a:ext>
            </a:extLst>
          </p:cNvPr>
          <p:cNvSpPr txBox="1"/>
          <p:nvPr/>
        </p:nvSpPr>
        <p:spPr>
          <a:xfrm>
            <a:off x="1750943" y="42215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Texto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F7F6901-0A03-419F-8159-9E0005DA663B}"/>
              </a:ext>
            </a:extLst>
          </p:cNvPr>
          <p:cNvSpPr txBox="1"/>
          <p:nvPr/>
        </p:nvSpPr>
        <p:spPr>
          <a:xfrm>
            <a:off x="3472069" y="42215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SQLite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A0EB916-74E1-452D-90AB-3E1388EBF33A}"/>
              </a:ext>
            </a:extLst>
          </p:cNvPr>
          <p:cNvSpPr txBox="1"/>
          <p:nvPr/>
        </p:nvSpPr>
        <p:spPr>
          <a:xfrm>
            <a:off x="1750943" y="541097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csv</a:t>
            </a:r>
            <a:endParaRPr lang="pt-BR" dirty="0"/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FC76BCB5-49D5-4CA8-BA4E-EA51F28AF004}"/>
              </a:ext>
            </a:extLst>
          </p:cNvPr>
          <p:cNvCxnSpPr>
            <a:cxnSpLocks/>
            <a:stCxn id="4" idx="4"/>
            <a:endCxn id="6" idx="2"/>
          </p:cNvCxnSpPr>
          <p:nvPr/>
        </p:nvCxnSpPr>
        <p:spPr>
          <a:xfrm>
            <a:off x="2703443" y="3938844"/>
            <a:ext cx="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0566E5C8-6B6F-4AED-82CA-CA851EDEE59E}"/>
              </a:ext>
            </a:extLst>
          </p:cNvPr>
          <p:cNvCxnSpPr>
            <a:stCxn id="6" idx="4"/>
            <a:endCxn id="7" idx="2"/>
          </p:cNvCxnSpPr>
          <p:nvPr/>
        </p:nvCxnSpPr>
        <p:spPr>
          <a:xfrm>
            <a:off x="4417943" y="3938844"/>
            <a:ext cx="914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A4F32A8E-C9EB-4B81-A211-3DE87ED3B081}"/>
              </a:ext>
            </a:extLst>
          </p:cNvPr>
          <p:cNvCxnSpPr>
            <a:stCxn id="5" idx="4"/>
            <a:endCxn id="6" idx="2"/>
          </p:cNvCxnSpPr>
          <p:nvPr/>
        </p:nvCxnSpPr>
        <p:spPr>
          <a:xfrm flipV="1">
            <a:off x="2703443" y="3938844"/>
            <a:ext cx="800100" cy="12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C296DA53-C8E9-460D-8E0A-8A08FFA45E4A}"/>
              </a:ext>
            </a:extLst>
          </p:cNvPr>
          <p:cNvSpPr txBox="1"/>
          <p:nvPr/>
        </p:nvSpPr>
        <p:spPr>
          <a:xfrm>
            <a:off x="5186569" y="422153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42" name="Fluxograma: Disco Magnético 41">
            <a:extLst>
              <a:ext uri="{FF2B5EF4-FFF2-40B4-BE49-F238E27FC236}">
                <a16:creationId xmlns:a16="http://schemas.microsoft.com/office/drawing/2014/main" id="{CBF2E100-C562-4821-AB4D-AD6DFEE6BDFE}"/>
              </a:ext>
            </a:extLst>
          </p:cNvPr>
          <p:cNvSpPr/>
          <p:nvPr/>
        </p:nvSpPr>
        <p:spPr>
          <a:xfrm>
            <a:off x="7641531" y="3632520"/>
            <a:ext cx="914400" cy="612648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DFC2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113F7F12-D97C-46A8-B20C-CC0EED3E0C4E}"/>
              </a:ext>
            </a:extLst>
          </p:cNvPr>
          <p:cNvCxnSpPr>
            <a:cxnSpLocks/>
            <a:stCxn id="7" idx="4"/>
            <a:endCxn id="42" idx="2"/>
          </p:cNvCxnSpPr>
          <p:nvPr/>
        </p:nvCxnSpPr>
        <p:spPr>
          <a:xfrm>
            <a:off x="6246744" y="3938844"/>
            <a:ext cx="1394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A40B42B-6506-4003-B314-06C296B2DE81}"/>
              </a:ext>
            </a:extLst>
          </p:cNvPr>
          <p:cNvSpPr txBox="1"/>
          <p:nvPr/>
        </p:nvSpPr>
        <p:spPr>
          <a:xfrm>
            <a:off x="8522804" y="3424076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Undersampling</a:t>
            </a:r>
          </a:p>
        </p:txBody>
      </p:sp>
      <p:sp>
        <p:nvSpPr>
          <p:cNvPr id="48" name="Fluxograma: Disco Magnético 47">
            <a:extLst>
              <a:ext uri="{FF2B5EF4-FFF2-40B4-BE49-F238E27FC236}">
                <a16:creationId xmlns:a16="http://schemas.microsoft.com/office/drawing/2014/main" id="{6EAF4C06-A7A2-45A0-A23F-877049EA1668}"/>
              </a:ext>
            </a:extLst>
          </p:cNvPr>
          <p:cNvSpPr/>
          <p:nvPr/>
        </p:nvSpPr>
        <p:spPr>
          <a:xfrm>
            <a:off x="9786734" y="3632520"/>
            <a:ext cx="914400" cy="612648"/>
          </a:xfrm>
          <a:prstGeom prst="flowChartMagneticDisk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DFC3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ED9B4CC7-20E8-45D7-BB71-15F6890114D6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8522804" y="3937133"/>
            <a:ext cx="1263930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FAAFE230-D3AF-4E4A-823E-90F16ACCAF6A}"/>
              </a:ext>
            </a:extLst>
          </p:cNvPr>
          <p:cNvSpPr txBox="1"/>
          <p:nvPr/>
        </p:nvSpPr>
        <p:spPr>
          <a:xfrm>
            <a:off x="6361449" y="3427698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/>
              <a:t>Classificação de Risco</a:t>
            </a:r>
          </a:p>
        </p:txBody>
      </p:sp>
      <p:sp>
        <p:nvSpPr>
          <p:cNvPr id="57" name="Fluxograma: Disco Magnético 56">
            <a:extLst>
              <a:ext uri="{FF2B5EF4-FFF2-40B4-BE49-F238E27FC236}">
                <a16:creationId xmlns:a16="http://schemas.microsoft.com/office/drawing/2014/main" id="{78D471C2-CFB5-4936-A182-D037DF710A9C}"/>
              </a:ext>
            </a:extLst>
          </p:cNvPr>
          <p:cNvSpPr/>
          <p:nvPr/>
        </p:nvSpPr>
        <p:spPr>
          <a:xfrm>
            <a:off x="3487806" y="4860196"/>
            <a:ext cx="914400" cy="612648"/>
          </a:xfrm>
          <a:prstGeom prst="flowChartMagneticDisk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/>
              <a:t>Dicionários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0D429E98-90A2-4606-962F-73A906A2928B}"/>
              </a:ext>
            </a:extLst>
          </p:cNvPr>
          <p:cNvCxnSpPr>
            <a:cxnSpLocks/>
            <a:stCxn id="57" idx="4"/>
            <a:endCxn id="7" idx="2"/>
          </p:cNvCxnSpPr>
          <p:nvPr/>
        </p:nvCxnSpPr>
        <p:spPr>
          <a:xfrm flipV="1">
            <a:off x="4402206" y="3938844"/>
            <a:ext cx="930138" cy="122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8CCE2CC-0DF5-4583-821D-C8AB098ECD9F}"/>
              </a:ext>
            </a:extLst>
          </p:cNvPr>
          <p:cNvSpPr txBox="1"/>
          <p:nvPr/>
        </p:nvSpPr>
        <p:spPr>
          <a:xfrm>
            <a:off x="3694043" y="5410977"/>
            <a:ext cx="494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 err="1"/>
              <a:t>xls</a:t>
            </a:r>
            <a:endParaRPr lang="pt-BR" dirty="0"/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4FCC99-7772-4053-9B68-2FFD8DF52060}"/>
              </a:ext>
            </a:extLst>
          </p:cNvPr>
          <p:cNvSpPr txBox="1"/>
          <p:nvPr/>
        </p:nvSpPr>
        <p:spPr>
          <a:xfrm>
            <a:off x="2232578" y="4544445"/>
            <a:ext cx="1707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 dirty="0"/>
              <a:t>Enriquecimento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2287523-C355-4E8F-B238-9F9A70A307E8}"/>
              </a:ext>
            </a:extLst>
          </p:cNvPr>
          <p:cNvSpPr txBox="1"/>
          <p:nvPr/>
        </p:nvSpPr>
        <p:spPr>
          <a:xfrm>
            <a:off x="7451031" y="423532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DataFrame</a:t>
            </a:r>
            <a:endParaRPr lang="pt-BR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F2C642C0-A8CB-4463-A20F-527B129DED01}"/>
              </a:ext>
            </a:extLst>
          </p:cNvPr>
          <p:cNvSpPr txBox="1"/>
          <p:nvPr/>
        </p:nvSpPr>
        <p:spPr>
          <a:xfrm>
            <a:off x="9611966" y="4208741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DataFrame</a:t>
            </a:r>
            <a:endParaRPr lang="pt-BR" dirty="0"/>
          </a:p>
        </p:txBody>
      </p:sp>
      <p:pic>
        <p:nvPicPr>
          <p:cNvPr id="32" name="Áudio 31">
            <a:hlinkClick r:id="" action="ppaction://media"/>
            <a:extLst>
              <a:ext uri="{FF2B5EF4-FFF2-40B4-BE49-F238E27FC236}">
                <a16:creationId xmlns:a16="http://schemas.microsoft.com/office/drawing/2014/main" id="{93BB4623-9915-4167-871B-D6499556F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3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41"/>
    </mc:Choice>
    <mc:Fallback xmlns="">
      <p:transition spd="slow" advTm="2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83D67-C672-4807-A83A-206F83D13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Classificação de Risco</a:t>
            </a: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6C4E2250-19BD-405C-8BA5-616E313D15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66696"/>
              </p:ext>
            </p:extLst>
          </p:nvPr>
        </p:nvGraphicFramePr>
        <p:xfrm>
          <a:off x="7029090" y="297695"/>
          <a:ext cx="4068825" cy="64511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654">
                  <a:extLst>
                    <a:ext uri="{9D8B030D-6E8A-4147-A177-3AD203B41FA5}">
                      <a16:colId xmlns:a16="http://schemas.microsoft.com/office/drawing/2014/main" val="3880995868"/>
                    </a:ext>
                  </a:extLst>
                </a:gridCol>
                <a:gridCol w="1056363">
                  <a:extLst>
                    <a:ext uri="{9D8B030D-6E8A-4147-A177-3AD203B41FA5}">
                      <a16:colId xmlns:a16="http://schemas.microsoft.com/office/drawing/2014/main" val="3544898779"/>
                    </a:ext>
                  </a:extLst>
                </a:gridCol>
                <a:gridCol w="419401">
                  <a:extLst>
                    <a:ext uri="{9D8B030D-6E8A-4147-A177-3AD203B41FA5}">
                      <a16:colId xmlns:a16="http://schemas.microsoft.com/office/drawing/2014/main" val="3424769964"/>
                    </a:ext>
                  </a:extLst>
                </a:gridCol>
                <a:gridCol w="412170">
                  <a:extLst>
                    <a:ext uri="{9D8B030D-6E8A-4147-A177-3AD203B41FA5}">
                      <a16:colId xmlns:a16="http://schemas.microsoft.com/office/drawing/2014/main" val="1909576778"/>
                    </a:ext>
                  </a:extLst>
                </a:gridCol>
                <a:gridCol w="418890">
                  <a:extLst>
                    <a:ext uri="{9D8B030D-6E8A-4147-A177-3AD203B41FA5}">
                      <a16:colId xmlns:a16="http://schemas.microsoft.com/office/drawing/2014/main" val="3046608038"/>
                    </a:ext>
                  </a:extLst>
                </a:gridCol>
                <a:gridCol w="575347">
                  <a:extLst>
                    <a:ext uri="{9D8B030D-6E8A-4147-A177-3AD203B41FA5}">
                      <a16:colId xmlns:a16="http://schemas.microsoft.com/office/drawing/2014/main" val="2659796119"/>
                    </a:ext>
                  </a:extLst>
                </a:gridCol>
              </a:tblGrid>
              <a:tr h="6978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Score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 Faixa 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 Peso 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 </a:t>
                      </a:r>
                      <a:r>
                        <a:rPr lang="pt-BR" sz="1200" dirty="0" err="1">
                          <a:effectLst/>
                        </a:rPr>
                        <a:t>Mult</a:t>
                      </a:r>
                      <a:r>
                        <a:rPr lang="pt-BR" sz="1200" dirty="0">
                          <a:effectLst/>
                        </a:rPr>
                        <a:t> 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 Máximo 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 Máx. Grupo 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1418251038"/>
                  </a:ext>
                </a:extLst>
              </a:tr>
              <a:tr h="173884"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Dívida Acumulada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até 100 mil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rowSpan="6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2208734733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entre 100 mil e 1 milhão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200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200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267273"/>
                  </a:ext>
                </a:extLst>
              </a:tr>
              <a:tr h="34373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entre 1 e 2 milhões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400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400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775258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entre 2 e 10 milhões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800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800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599351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entre 10 e 100 milhões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1200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1200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264391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Acima de 100 milhões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1500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1500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018957"/>
                  </a:ext>
                </a:extLst>
              </a:tr>
              <a:tr h="17388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Idade da Dívida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até 1 ano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150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2606744874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entre 1 e 5 anos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0,2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32348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&gt; 5 anos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0,3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150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91955"/>
                  </a:ext>
                </a:extLst>
              </a:tr>
              <a:tr h="173884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Situação da Dívida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Em Cobrança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0,4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200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200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70088046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Em Negociação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0,3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150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587284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Suspenso por decisão judicial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0,2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100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948567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Garantia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719715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Benefício Fiscal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50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25877"/>
                  </a:ext>
                </a:extLst>
              </a:tr>
              <a:tr h="358597"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Ajuizado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Sim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200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246330195"/>
                  </a:ext>
                </a:extLst>
              </a:tr>
              <a:tr h="358597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Não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0,2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1000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200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2965897"/>
                  </a:ext>
                </a:extLst>
              </a:tr>
              <a:tr h="173884"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Divida/Capital Social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&lt;30%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500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3599295017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&gt;30% &lt;100%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200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200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94627"/>
                  </a:ext>
                </a:extLst>
              </a:tr>
              <a:tr h="173884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&gt;100%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500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1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500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699685"/>
                  </a:ext>
                </a:extLst>
              </a:tr>
              <a:tr h="173884">
                <a:tc grid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>
                          <a:effectLst/>
                        </a:rPr>
                        <a:t>Máximo</a:t>
                      </a:r>
                      <a:endParaRPr lang="pt-B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200" dirty="0">
                          <a:effectLst/>
                        </a:rPr>
                        <a:t>2550</a:t>
                      </a:r>
                      <a:endParaRPr lang="pt-B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3239" marR="43239" marT="0" marB="0" anchor="ctr"/>
                </a:tc>
                <a:extLst>
                  <a:ext uri="{0D108BD9-81ED-4DB2-BD59-A6C34878D82A}">
                    <a16:rowId xmlns:a16="http://schemas.microsoft.com/office/drawing/2014/main" val="3041874869"/>
                  </a:ext>
                </a:extLst>
              </a:tr>
            </a:tbl>
          </a:graphicData>
        </a:graphic>
      </p:graphicFrame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41B1D5E-284F-41DA-9883-2DE21F27A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761195"/>
              </p:ext>
            </p:extLst>
          </p:nvPr>
        </p:nvGraphicFramePr>
        <p:xfrm>
          <a:off x="1505092" y="1665474"/>
          <a:ext cx="3431112" cy="1681799"/>
        </p:xfrm>
        <a:graphic>
          <a:graphicData uri="http://schemas.openxmlformats.org/drawingml/2006/table">
            <a:tbl>
              <a:tblPr firstRow="1" firstCol="1" bandRow="1">
                <a:tableStyleId>{10A1B5D5-9B99-4C35-A422-299274C87663}</a:tableStyleId>
              </a:tblPr>
              <a:tblGrid>
                <a:gridCol w="1126714">
                  <a:extLst>
                    <a:ext uri="{9D8B030D-6E8A-4147-A177-3AD203B41FA5}">
                      <a16:colId xmlns:a16="http://schemas.microsoft.com/office/drawing/2014/main" val="3656527450"/>
                    </a:ext>
                  </a:extLst>
                </a:gridCol>
                <a:gridCol w="2304398">
                  <a:extLst>
                    <a:ext uri="{9D8B030D-6E8A-4147-A177-3AD203B41FA5}">
                      <a16:colId xmlns:a16="http://schemas.microsoft.com/office/drawing/2014/main" val="3147856959"/>
                    </a:ext>
                  </a:extLst>
                </a:gridCol>
              </a:tblGrid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Classificação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Score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973041623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A - 0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 &lt;500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859030791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</a:rPr>
                        <a:t>B - 1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 500 a 1000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197770919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</a:rPr>
                        <a:t>C - 2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 1000 a 1500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2567103157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</a:rPr>
                        <a:t>D - 3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 1500 a 2000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4254768616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</a:rPr>
                        <a:t>E - 4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 &gt;2000 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1773510033"/>
                  </a:ext>
                </a:extLst>
              </a:tr>
              <a:tr h="2402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>
                          <a:effectLst/>
                        </a:rPr>
                        <a:t>F - 5</a:t>
                      </a:r>
                      <a:endParaRPr lang="pt-B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pt-BR" sz="1400" dirty="0">
                          <a:effectLst/>
                        </a:rPr>
                        <a:t>Situação Cadastral &lt;&gt; ATIVA</a:t>
                      </a:r>
                      <a:endParaRPr lang="pt-B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b"/>
                </a:tc>
                <a:extLst>
                  <a:ext uri="{0D108BD9-81ED-4DB2-BD59-A6C34878D82A}">
                    <a16:rowId xmlns:a16="http://schemas.microsoft.com/office/drawing/2014/main" val="3099230554"/>
                  </a:ext>
                </a:extLst>
              </a:tr>
            </a:tbl>
          </a:graphicData>
        </a:graphic>
      </p:graphicFrame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DEC6A606-CAB5-4126-8D53-C29DD6DC704C}"/>
              </a:ext>
            </a:extLst>
          </p:cNvPr>
          <p:cNvSpPr/>
          <p:nvPr/>
        </p:nvSpPr>
        <p:spPr>
          <a:xfrm>
            <a:off x="5218329" y="1690688"/>
            <a:ext cx="1554876" cy="138668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Trimestral</a:t>
            </a:r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96C83FA2-50A0-4945-A54B-B8862E5680D3}"/>
              </a:ext>
            </a:extLst>
          </p:cNvPr>
          <p:cNvSpPr/>
          <p:nvPr/>
        </p:nvSpPr>
        <p:spPr>
          <a:xfrm>
            <a:off x="2130756" y="3523247"/>
            <a:ext cx="2362102" cy="81568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Sequência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906C44B-A0DC-4B84-90A4-B0AACD417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092" y="4580471"/>
            <a:ext cx="3771900" cy="1990725"/>
          </a:xfrm>
          <a:prstGeom prst="rect">
            <a:avLst/>
          </a:prstGeom>
        </p:spPr>
      </p:pic>
      <p:pic>
        <p:nvPicPr>
          <p:cNvPr id="24" name="Áudio 23">
            <a:hlinkClick r:id="" action="ppaction://media"/>
            <a:extLst>
              <a:ext uri="{FF2B5EF4-FFF2-40B4-BE49-F238E27FC236}">
                <a16:creationId xmlns:a16="http://schemas.microsoft.com/office/drawing/2014/main" id="{1E6DA670-C489-4363-8373-04249D7A1F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39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67"/>
    </mc:Choice>
    <mc:Fallback xmlns="">
      <p:transition spd="slow" advTm="235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9BA5D-B947-45A1-A63D-6002823DB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Tratamento das Bases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ECA2780-A747-4918-B720-6BB82CB16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Consolidação dos dados do CNPJ em base </a:t>
            </a:r>
            <a:r>
              <a:rPr lang="pt-BR" dirty="0" err="1"/>
              <a:t>SQLite</a:t>
            </a:r>
            <a:endParaRPr lang="pt-BR" dirty="0"/>
          </a:p>
          <a:p>
            <a:r>
              <a:rPr lang="pt-BR" dirty="0"/>
              <a:t>Importação dos dados da Dívida</a:t>
            </a:r>
          </a:p>
          <a:p>
            <a:r>
              <a:rPr lang="pt-BR" dirty="0"/>
              <a:t>Enriquecimento da base de Dívida com os dados de cadastro do CNPJ</a:t>
            </a:r>
          </a:p>
          <a:p>
            <a:r>
              <a:rPr lang="pt-BR" dirty="0"/>
              <a:t>Apuração de Classe de Risco para cada data de inscrição</a:t>
            </a:r>
          </a:p>
          <a:p>
            <a:pPr lvl="1"/>
            <a:r>
              <a:rPr lang="pt-BR" dirty="0"/>
              <a:t>Valor do Débito</a:t>
            </a:r>
          </a:p>
          <a:p>
            <a:pPr lvl="1"/>
            <a:r>
              <a:rPr lang="pt-BR" dirty="0"/>
              <a:t>Situação do Débito</a:t>
            </a:r>
          </a:p>
          <a:p>
            <a:pPr lvl="1"/>
            <a:r>
              <a:rPr lang="pt-BR" dirty="0"/>
              <a:t>Idade da Dívida</a:t>
            </a:r>
          </a:p>
          <a:p>
            <a:pPr lvl="1"/>
            <a:r>
              <a:rPr lang="pt-BR" dirty="0"/>
              <a:t>Divida em Cobrança Judicial</a:t>
            </a:r>
          </a:p>
          <a:p>
            <a:pPr lvl="1"/>
            <a:r>
              <a:rPr lang="pt-BR" dirty="0"/>
              <a:t>Percentual da Dívida / Capital Social</a:t>
            </a:r>
          </a:p>
          <a:p>
            <a:pPr lvl="1"/>
            <a:r>
              <a:rPr lang="pt-BR" dirty="0"/>
              <a:t>Situação Cadastral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7DB334-8872-4A0C-8223-CCE5F76B5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776" y="3911600"/>
            <a:ext cx="4752886" cy="200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16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DD7B4-E6DB-45F1-A8D9-AF7220FEB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 Oculto de </a:t>
            </a:r>
            <a:r>
              <a:rPr lang="pt-BR" dirty="0" err="1"/>
              <a:t>Markov</a:t>
            </a:r>
            <a:r>
              <a:rPr lang="pt-BR" dirty="0"/>
              <a:t> - Exemplo</a:t>
            </a:r>
          </a:p>
        </p:txBody>
      </p:sp>
      <p:grpSp>
        <p:nvGrpSpPr>
          <p:cNvPr id="85" name="Agrupar 84">
            <a:extLst>
              <a:ext uri="{FF2B5EF4-FFF2-40B4-BE49-F238E27FC236}">
                <a16:creationId xmlns:a16="http://schemas.microsoft.com/office/drawing/2014/main" id="{77AB1ED7-B044-470D-B9B5-E9FFB67FD964}"/>
              </a:ext>
            </a:extLst>
          </p:cNvPr>
          <p:cNvGrpSpPr/>
          <p:nvPr/>
        </p:nvGrpSpPr>
        <p:grpSpPr>
          <a:xfrm>
            <a:off x="1510744" y="1766558"/>
            <a:ext cx="10166731" cy="4102666"/>
            <a:chOff x="1785064" y="1775702"/>
            <a:chExt cx="10166731" cy="4102666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2C6A1DBC-07A3-4621-83FA-3B15D7D2E09A}"/>
                </a:ext>
              </a:extLst>
            </p:cNvPr>
            <p:cNvGrpSpPr/>
            <p:nvPr/>
          </p:nvGrpSpPr>
          <p:grpSpPr>
            <a:xfrm>
              <a:off x="5120124" y="1775702"/>
              <a:ext cx="904072" cy="825013"/>
              <a:chOff x="5049141" y="2106435"/>
              <a:chExt cx="753454" cy="742060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43CE5A4A-ADAF-4C49-B8A5-02415967F734}"/>
                  </a:ext>
                </a:extLst>
              </p:cNvPr>
              <p:cNvSpPr/>
              <p:nvPr/>
            </p:nvSpPr>
            <p:spPr>
              <a:xfrm>
                <a:off x="5152402" y="2208628"/>
                <a:ext cx="546931" cy="537673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" name="Elipse 5">
                <a:extLst>
                  <a:ext uri="{FF2B5EF4-FFF2-40B4-BE49-F238E27FC236}">
                    <a16:creationId xmlns:a16="http://schemas.microsoft.com/office/drawing/2014/main" id="{14AD78F0-1A19-4041-8103-6FA2C7AF265A}"/>
                  </a:ext>
                </a:extLst>
              </p:cNvPr>
              <p:cNvSpPr/>
              <p:nvPr/>
            </p:nvSpPr>
            <p:spPr>
              <a:xfrm>
                <a:off x="5049141" y="2106435"/>
                <a:ext cx="753454" cy="742060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200" dirty="0"/>
                  <a:t>Início</a:t>
                </a:r>
              </a:p>
            </p:txBody>
          </p:sp>
        </p:grpSp>
        <p:sp>
          <p:nvSpPr>
            <p:cNvPr id="9" name="Fluxograma: Conector 8">
              <a:extLst>
                <a:ext uri="{FF2B5EF4-FFF2-40B4-BE49-F238E27FC236}">
                  <a16:creationId xmlns:a16="http://schemas.microsoft.com/office/drawing/2014/main" id="{3D63E563-D4F1-4A23-8DF5-052A8C5898D3}"/>
                </a:ext>
              </a:extLst>
            </p:cNvPr>
            <p:cNvSpPr/>
            <p:nvPr/>
          </p:nvSpPr>
          <p:spPr>
            <a:xfrm>
              <a:off x="3298899" y="3116044"/>
              <a:ext cx="1396800" cy="846000"/>
            </a:xfrm>
            <a:prstGeom prst="flowChartConnecto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Chuvoso</a:t>
              </a:r>
            </a:p>
          </p:txBody>
        </p:sp>
        <p:sp>
          <p:nvSpPr>
            <p:cNvPr id="11" name="Fluxograma: Conector 10">
              <a:extLst>
                <a:ext uri="{FF2B5EF4-FFF2-40B4-BE49-F238E27FC236}">
                  <a16:creationId xmlns:a16="http://schemas.microsoft.com/office/drawing/2014/main" id="{1F26BD67-5C00-4982-B353-046D6F742DDF}"/>
                </a:ext>
              </a:extLst>
            </p:cNvPr>
            <p:cNvSpPr/>
            <p:nvPr/>
          </p:nvSpPr>
          <p:spPr>
            <a:xfrm>
              <a:off x="6335566" y="3116045"/>
              <a:ext cx="1397278" cy="845359"/>
            </a:xfrm>
            <a:prstGeom prst="flowChartConnecto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Ensolarado</a:t>
              </a:r>
            </a:p>
          </p:txBody>
        </p:sp>
        <p:sp>
          <p:nvSpPr>
            <p:cNvPr id="16" name="Fluxograma: Conector 15">
              <a:extLst>
                <a:ext uri="{FF2B5EF4-FFF2-40B4-BE49-F238E27FC236}">
                  <a16:creationId xmlns:a16="http://schemas.microsoft.com/office/drawing/2014/main" id="{B95F66E5-4727-4904-ACE8-458CB0B8F3BA}"/>
                </a:ext>
              </a:extLst>
            </p:cNvPr>
            <p:cNvSpPr/>
            <p:nvPr/>
          </p:nvSpPr>
          <p:spPr>
            <a:xfrm>
              <a:off x="1785064" y="4831300"/>
              <a:ext cx="1423676" cy="846000"/>
            </a:xfrm>
            <a:prstGeom prst="flowChartConnecto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Fazer Caminhada</a:t>
              </a:r>
            </a:p>
          </p:txBody>
        </p:sp>
        <p:sp>
          <p:nvSpPr>
            <p:cNvPr id="17" name="Fluxograma: Conector 16">
              <a:extLst>
                <a:ext uri="{FF2B5EF4-FFF2-40B4-BE49-F238E27FC236}">
                  <a16:creationId xmlns:a16="http://schemas.microsoft.com/office/drawing/2014/main" id="{5E2828FA-FCC8-45C1-977C-FB25997486C5}"/>
                </a:ext>
              </a:extLst>
            </p:cNvPr>
            <p:cNvSpPr/>
            <p:nvPr/>
          </p:nvSpPr>
          <p:spPr>
            <a:xfrm>
              <a:off x="4831816" y="4831300"/>
              <a:ext cx="1432800" cy="846000"/>
            </a:xfrm>
            <a:prstGeom prst="flowChartConnecto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Ir as Compras</a:t>
              </a:r>
            </a:p>
          </p:txBody>
        </p:sp>
        <p:sp>
          <p:nvSpPr>
            <p:cNvPr id="18" name="Fluxograma: Conector 17">
              <a:extLst>
                <a:ext uri="{FF2B5EF4-FFF2-40B4-BE49-F238E27FC236}">
                  <a16:creationId xmlns:a16="http://schemas.microsoft.com/office/drawing/2014/main" id="{B72C6145-7146-4BF9-A275-D9C1FB05B59A}"/>
                </a:ext>
              </a:extLst>
            </p:cNvPr>
            <p:cNvSpPr/>
            <p:nvPr/>
          </p:nvSpPr>
          <p:spPr>
            <a:xfrm>
              <a:off x="7878025" y="4877634"/>
              <a:ext cx="1432800" cy="846000"/>
            </a:xfrm>
            <a:prstGeom prst="flowChartConnector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400" dirty="0"/>
                <a:t>Limpar a Casa</a:t>
              </a:r>
            </a:p>
          </p:txBody>
        </p:sp>
        <p:cxnSp>
          <p:nvCxnSpPr>
            <p:cNvPr id="20" name="Conector: Curvo 19">
              <a:extLst>
                <a:ext uri="{FF2B5EF4-FFF2-40B4-BE49-F238E27FC236}">
                  <a16:creationId xmlns:a16="http://schemas.microsoft.com/office/drawing/2014/main" id="{929CCD47-308A-4201-9139-3EF739AF451A}"/>
                </a:ext>
              </a:extLst>
            </p:cNvPr>
            <p:cNvCxnSpPr>
              <a:cxnSpLocks/>
              <a:stCxn id="9" idx="2"/>
              <a:endCxn id="16" idx="1"/>
            </p:cNvCxnSpPr>
            <p:nvPr/>
          </p:nvCxnSpPr>
          <p:spPr>
            <a:xfrm rot="10800000" flipV="1">
              <a:off x="1993557" y="3539044"/>
              <a:ext cx="1305342" cy="1416150"/>
            </a:xfrm>
            <a:prstGeom prst="curvedConnector2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Curvo 21">
              <a:extLst>
                <a:ext uri="{FF2B5EF4-FFF2-40B4-BE49-F238E27FC236}">
                  <a16:creationId xmlns:a16="http://schemas.microsoft.com/office/drawing/2014/main" id="{87ABF858-FD24-49DD-BE7D-CD8C20C46475}"/>
                </a:ext>
              </a:extLst>
            </p:cNvPr>
            <p:cNvCxnSpPr>
              <a:cxnSpLocks/>
              <a:stCxn id="9" idx="3"/>
              <a:endCxn id="17" idx="2"/>
            </p:cNvCxnSpPr>
            <p:nvPr/>
          </p:nvCxnSpPr>
          <p:spPr>
            <a:xfrm rot="16200000" flipH="1">
              <a:off x="3459561" y="3882045"/>
              <a:ext cx="1416150" cy="1328360"/>
            </a:xfrm>
            <a:prstGeom prst="curvedConnector2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Curvo 23">
              <a:extLst>
                <a:ext uri="{FF2B5EF4-FFF2-40B4-BE49-F238E27FC236}">
                  <a16:creationId xmlns:a16="http://schemas.microsoft.com/office/drawing/2014/main" id="{A2ED4D12-A26A-496E-AABC-D2499AE7939D}"/>
                </a:ext>
              </a:extLst>
            </p:cNvPr>
            <p:cNvCxnSpPr>
              <a:cxnSpLocks/>
              <a:stCxn id="11" idx="5"/>
              <a:endCxn id="17" idx="6"/>
            </p:cNvCxnSpPr>
            <p:nvPr/>
          </p:nvCxnSpPr>
          <p:spPr>
            <a:xfrm rot="5400000">
              <a:off x="6188069" y="3914152"/>
              <a:ext cx="1416696" cy="1263601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: Curvo 26">
              <a:extLst>
                <a:ext uri="{FF2B5EF4-FFF2-40B4-BE49-F238E27FC236}">
                  <a16:creationId xmlns:a16="http://schemas.microsoft.com/office/drawing/2014/main" id="{7D3BF04E-0A81-467C-B959-3C88151F486D}"/>
                </a:ext>
              </a:extLst>
            </p:cNvPr>
            <p:cNvCxnSpPr>
              <a:cxnSpLocks/>
              <a:stCxn id="11" idx="6"/>
              <a:endCxn id="18" idx="7"/>
            </p:cNvCxnSpPr>
            <p:nvPr/>
          </p:nvCxnSpPr>
          <p:spPr>
            <a:xfrm>
              <a:off x="7732844" y="3538725"/>
              <a:ext cx="1368152" cy="1462803"/>
            </a:xfrm>
            <a:prstGeom prst="curvedConnector2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: Curvo 30">
              <a:extLst>
                <a:ext uri="{FF2B5EF4-FFF2-40B4-BE49-F238E27FC236}">
                  <a16:creationId xmlns:a16="http://schemas.microsoft.com/office/drawing/2014/main" id="{FFED8A99-6BC7-41A2-885F-A229E7BEE6A5}"/>
                </a:ext>
              </a:extLst>
            </p:cNvPr>
            <p:cNvCxnSpPr>
              <a:cxnSpLocks/>
              <a:stCxn id="11" idx="4"/>
              <a:endCxn id="16" idx="7"/>
            </p:cNvCxnSpPr>
            <p:nvPr/>
          </p:nvCxnSpPr>
          <p:spPr>
            <a:xfrm rot="5400000">
              <a:off x="4520331" y="2441320"/>
              <a:ext cx="993790" cy="4033958"/>
            </a:xfrm>
            <a:prstGeom prst="curvedConnector3">
              <a:avLst/>
            </a:prstGeom>
            <a:ln w="12700">
              <a:solidFill>
                <a:srgbClr val="0070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: Curvo 32">
              <a:extLst>
                <a:ext uri="{FF2B5EF4-FFF2-40B4-BE49-F238E27FC236}">
                  <a16:creationId xmlns:a16="http://schemas.microsoft.com/office/drawing/2014/main" id="{8216907D-A7A8-44B7-9891-1B6111AFAC6A}"/>
                </a:ext>
              </a:extLst>
            </p:cNvPr>
            <p:cNvCxnSpPr>
              <a:cxnSpLocks/>
              <a:stCxn id="9" idx="4"/>
              <a:endCxn id="18" idx="1"/>
            </p:cNvCxnSpPr>
            <p:nvPr/>
          </p:nvCxnSpPr>
          <p:spPr>
            <a:xfrm rot="16200000" flipH="1">
              <a:off x="5522834" y="2436508"/>
              <a:ext cx="1039484" cy="4090555"/>
            </a:xfrm>
            <a:prstGeom prst="curvedConnector3">
              <a:avLst/>
            </a:prstGeom>
            <a:ln w="12700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de Seta Reta 61">
              <a:extLst>
                <a:ext uri="{FF2B5EF4-FFF2-40B4-BE49-F238E27FC236}">
                  <a16:creationId xmlns:a16="http://schemas.microsoft.com/office/drawing/2014/main" id="{97169A6A-378E-4CFC-A483-48E87C1E54BE}"/>
                </a:ext>
              </a:extLst>
            </p:cNvPr>
            <p:cNvCxnSpPr>
              <a:cxnSpLocks/>
              <a:stCxn id="6" idx="3"/>
              <a:endCxn id="9" idx="0"/>
            </p:cNvCxnSpPr>
            <p:nvPr/>
          </p:nvCxnSpPr>
          <p:spPr>
            <a:xfrm flipH="1">
              <a:off x="3997299" y="2479895"/>
              <a:ext cx="1255223" cy="63614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de Seta Reta 1023">
              <a:extLst>
                <a:ext uri="{FF2B5EF4-FFF2-40B4-BE49-F238E27FC236}">
                  <a16:creationId xmlns:a16="http://schemas.microsoft.com/office/drawing/2014/main" id="{1D1761D0-193B-4A41-BD96-A480C6DBD6B9}"/>
                </a:ext>
              </a:extLst>
            </p:cNvPr>
            <p:cNvCxnSpPr>
              <a:cxnSpLocks/>
              <a:stCxn id="6" idx="5"/>
              <a:endCxn id="11" idx="0"/>
            </p:cNvCxnSpPr>
            <p:nvPr/>
          </p:nvCxnSpPr>
          <p:spPr>
            <a:xfrm>
              <a:off x="5891798" y="2479895"/>
              <a:ext cx="1142407" cy="6361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5" name="Agrupar 1044">
              <a:extLst>
                <a:ext uri="{FF2B5EF4-FFF2-40B4-BE49-F238E27FC236}">
                  <a16:creationId xmlns:a16="http://schemas.microsoft.com/office/drawing/2014/main" id="{AC6466F0-24F9-4B5E-B93A-E84504C956D9}"/>
                </a:ext>
              </a:extLst>
            </p:cNvPr>
            <p:cNvGrpSpPr/>
            <p:nvPr/>
          </p:nvGrpSpPr>
          <p:grpSpPr>
            <a:xfrm>
              <a:off x="4491142" y="2863981"/>
              <a:ext cx="2049051" cy="375958"/>
              <a:chOff x="4491142" y="2983251"/>
              <a:chExt cx="2049051" cy="375958"/>
            </a:xfrm>
          </p:grpSpPr>
          <p:cxnSp>
            <p:nvCxnSpPr>
              <p:cNvPr id="14" name="Conector: Curvo 13">
                <a:extLst>
                  <a:ext uri="{FF2B5EF4-FFF2-40B4-BE49-F238E27FC236}">
                    <a16:creationId xmlns:a16="http://schemas.microsoft.com/office/drawing/2014/main" id="{88BEA1CE-8069-45BD-9CD6-D7125AE13592}"/>
                  </a:ext>
                </a:extLst>
              </p:cNvPr>
              <p:cNvCxnSpPr>
                <a:cxnSpLocks/>
                <a:stCxn id="9" idx="7"/>
                <a:endCxn id="11" idx="1"/>
              </p:cNvCxnSpPr>
              <p:nvPr/>
            </p:nvCxnSpPr>
            <p:spPr>
              <a:xfrm rot="5400000" flipH="1" flipV="1">
                <a:off x="5515621" y="2334637"/>
                <a:ext cx="93" cy="2049051"/>
              </a:xfrm>
              <a:prstGeom prst="curvedConnector3">
                <a:avLst>
                  <a:gd name="adj1" fmla="val 379025806"/>
                </a:avLst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3" name="CaixaDeTexto 1032">
                <a:extLst>
                  <a:ext uri="{FF2B5EF4-FFF2-40B4-BE49-F238E27FC236}">
                    <a16:creationId xmlns:a16="http://schemas.microsoft.com/office/drawing/2014/main" id="{6645A374-2D7D-4B71-90B7-B9FFA02C8FF7}"/>
                  </a:ext>
                </a:extLst>
              </p:cNvPr>
              <p:cNvSpPr txBox="1"/>
              <p:nvPr/>
            </p:nvSpPr>
            <p:spPr>
              <a:xfrm>
                <a:off x="5323100" y="2983251"/>
                <a:ext cx="4122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400" dirty="0"/>
                  <a:t>0,3</a:t>
                </a:r>
              </a:p>
            </p:txBody>
          </p:sp>
        </p:grpSp>
        <p:cxnSp>
          <p:nvCxnSpPr>
            <p:cNvPr id="1035" name="Conector: Curvo 1034">
              <a:extLst>
                <a:ext uri="{FF2B5EF4-FFF2-40B4-BE49-F238E27FC236}">
                  <a16:creationId xmlns:a16="http://schemas.microsoft.com/office/drawing/2014/main" id="{E24D6BE8-7247-46BC-BB6F-5A8C3E09088E}"/>
                </a:ext>
              </a:extLst>
            </p:cNvPr>
            <p:cNvCxnSpPr>
              <a:cxnSpLocks/>
              <a:stCxn id="9" idx="5"/>
              <a:endCxn id="11" idx="3"/>
            </p:cNvCxnSpPr>
            <p:nvPr/>
          </p:nvCxnSpPr>
          <p:spPr>
            <a:xfrm rot="5400000" flipH="1" flipV="1">
              <a:off x="5515394" y="2813351"/>
              <a:ext cx="546" cy="2049051"/>
            </a:xfrm>
            <a:prstGeom prst="curvedConnector3">
              <a:avLst>
                <a:gd name="adj1" fmla="val -64559341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aixaDeTexto 85">
              <a:extLst>
                <a:ext uri="{FF2B5EF4-FFF2-40B4-BE49-F238E27FC236}">
                  <a16:creationId xmlns:a16="http://schemas.microsoft.com/office/drawing/2014/main" id="{B73677E2-5EB1-49E4-B11F-4553FA3F5F51}"/>
                </a:ext>
              </a:extLst>
            </p:cNvPr>
            <p:cNvSpPr txBox="1"/>
            <p:nvPr/>
          </p:nvSpPr>
          <p:spPr>
            <a:xfrm>
              <a:off x="5321104" y="373972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0,4</a:t>
              </a:r>
            </a:p>
          </p:txBody>
        </p:sp>
        <p:sp>
          <p:nvSpPr>
            <p:cNvPr id="87" name="CaixaDeTexto 86">
              <a:extLst>
                <a:ext uri="{FF2B5EF4-FFF2-40B4-BE49-F238E27FC236}">
                  <a16:creationId xmlns:a16="http://schemas.microsoft.com/office/drawing/2014/main" id="{C847BDD5-5CDE-428F-BAD2-7851D811093F}"/>
                </a:ext>
              </a:extLst>
            </p:cNvPr>
            <p:cNvSpPr txBox="1"/>
            <p:nvPr/>
          </p:nvSpPr>
          <p:spPr>
            <a:xfrm>
              <a:off x="4457748" y="2408891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0,6</a:t>
              </a:r>
            </a:p>
          </p:txBody>
        </p:sp>
        <p:sp>
          <p:nvSpPr>
            <p:cNvPr id="88" name="CaixaDeTexto 87">
              <a:extLst>
                <a:ext uri="{FF2B5EF4-FFF2-40B4-BE49-F238E27FC236}">
                  <a16:creationId xmlns:a16="http://schemas.microsoft.com/office/drawing/2014/main" id="{AB75584E-4289-49C1-B95D-74C11B67D5DE}"/>
                </a:ext>
              </a:extLst>
            </p:cNvPr>
            <p:cNvSpPr txBox="1"/>
            <p:nvPr/>
          </p:nvSpPr>
          <p:spPr>
            <a:xfrm>
              <a:off x="6307115" y="240766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0,4</a:t>
              </a:r>
            </a:p>
          </p:txBody>
        </p:sp>
        <p:sp>
          <p:nvSpPr>
            <p:cNvPr id="89" name="CaixaDeTexto 88">
              <a:extLst>
                <a:ext uri="{FF2B5EF4-FFF2-40B4-BE49-F238E27FC236}">
                  <a16:creationId xmlns:a16="http://schemas.microsoft.com/office/drawing/2014/main" id="{04510BFF-6CF0-4994-B6C0-05960F098DDE}"/>
                </a:ext>
              </a:extLst>
            </p:cNvPr>
            <p:cNvSpPr txBox="1"/>
            <p:nvPr/>
          </p:nvSpPr>
          <p:spPr>
            <a:xfrm>
              <a:off x="2226318" y="3601226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</a:rPr>
                <a:t>0,1</a:t>
              </a: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F83B117B-56D4-4BE7-91D8-226B68508720}"/>
                </a:ext>
              </a:extLst>
            </p:cNvPr>
            <p:cNvSpPr txBox="1"/>
            <p:nvPr/>
          </p:nvSpPr>
          <p:spPr>
            <a:xfrm>
              <a:off x="3173829" y="3859439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</a:rPr>
                <a:t>0,4</a:t>
              </a:r>
            </a:p>
          </p:txBody>
        </p:sp>
        <p:sp>
          <p:nvSpPr>
            <p:cNvPr id="91" name="CaixaDeTexto 90">
              <a:extLst>
                <a:ext uri="{FF2B5EF4-FFF2-40B4-BE49-F238E27FC236}">
                  <a16:creationId xmlns:a16="http://schemas.microsoft.com/office/drawing/2014/main" id="{C26A871E-3839-419C-B8AC-F905D98F576E}"/>
                </a:ext>
              </a:extLst>
            </p:cNvPr>
            <p:cNvSpPr txBox="1"/>
            <p:nvPr/>
          </p:nvSpPr>
          <p:spPr>
            <a:xfrm>
              <a:off x="3791152" y="4030494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FF0000"/>
                  </a:solidFill>
                </a:rPr>
                <a:t>0,5</a:t>
              </a:r>
            </a:p>
          </p:txBody>
        </p:sp>
        <p:cxnSp>
          <p:nvCxnSpPr>
            <p:cNvPr id="1047" name="Conector: Curvo 1046">
              <a:extLst>
                <a:ext uri="{FF2B5EF4-FFF2-40B4-BE49-F238E27FC236}">
                  <a16:creationId xmlns:a16="http://schemas.microsoft.com/office/drawing/2014/main" id="{A2A0DF9F-4B90-4B3E-AD17-2288C4ABA936}"/>
                </a:ext>
              </a:extLst>
            </p:cNvPr>
            <p:cNvCxnSpPr>
              <a:cxnSpLocks/>
              <a:stCxn id="11" idx="7"/>
              <a:endCxn id="11" idx="6"/>
            </p:cNvCxnSpPr>
            <p:nvPr/>
          </p:nvCxnSpPr>
          <p:spPr>
            <a:xfrm rot="16200000" flipH="1">
              <a:off x="7481090" y="3286972"/>
              <a:ext cx="298880" cy="204627"/>
            </a:xfrm>
            <a:prstGeom prst="curvedConnector4">
              <a:avLst>
                <a:gd name="adj1" fmla="val -117907"/>
                <a:gd name="adj2" fmla="val 211715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Conector: Curvo 1048">
              <a:extLst>
                <a:ext uri="{FF2B5EF4-FFF2-40B4-BE49-F238E27FC236}">
                  <a16:creationId xmlns:a16="http://schemas.microsoft.com/office/drawing/2014/main" id="{F6D5F88A-DD7B-41EB-A702-9387E1AE3434}"/>
                </a:ext>
              </a:extLst>
            </p:cNvPr>
            <p:cNvCxnSpPr>
              <a:cxnSpLocks/>
              <a:stCxn id="9" idx="1"/>
              <a:endCxn id="9" idx="2"/>
            </p:cNvCxnSpPr>
            <p:nvPr/>
          </p:nvCxnSpPr>
          <p:spPr>
            <a:xfrm rot="16200000" flipH="1" flipV="1">
              <a:off x="3251625" y="3287212"/>
              <a:ext cx="299106" cy="204557"/>
            </a:xfrm>
            <a:prstGeom prst="curvedConnector4">
              <a:avLst>
                <a:gd name="adj1" fmla="val -117849"/>
                <a:gd name="adj2" fmla="val 211754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aixaDeTexto 96">
              <a:extLst>
                <a:ext uri="{FF2B5EF4-FFF2-40B4-BE49-F238E27FC236}">
                  <a16:creationId xmlns:a16="http://schemas.microsoft.com/office/drawing/2014/main" id="{678DBBC4-ED15-42E9-A993-C9BB9CD12F36}"/>
                </a:ext>
              </a:extLst>
            </p:cNvPr>
            <p:cNvSpPr txBox="1"/>
            <p:nvPr/>
          </p:nvSpPr>
          <p:spPr>
            <a:xfrm>
              <a:off x="7859733" y="2765575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0,6</a:t>
              </a:r>
            </a:p>
          </p:txBody>
        </p:sp>
        <p:sp>
          <p:nvSpPr>
            <p:cNvPr id="98" name="CaixaDeTexto 97">
              <a:extLst>
                <a:ext uri="{FF2B5EF4-FFF2-40B4-BE49-F238E27FC236}">
                  <a16:creationId xmlns:a16="http://schemas.microsoft.com/office/drawing/2014/main" id="{09893902-10A7-4F83-9271-A1FAFE44EA26}"/>
                </a:ext>
              </a:extLst>
            </p:cNvPr>
            <p:cNvSpPr txBox="1"/>
            <p:nvPr/>
          </p:nvSpPr>
          <p:spPr>
            <a:xfrm>
              <a:off x="2822807" y="2778232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/>
                <a:t>0,7</a:t>
              </a:r>
            </a:p>
          </p:txBody>
        </p:sp>
        <p:sp>
          <p:nvSpPr>
            <p:cNvPr id="99" name="CaixaDeTexto 98">
              <a:extLst>
                <a:ext uri="{FF2B5EF4-FFF2-40B4-BE49-F238E27FC236}">
                  <a16:creationId xmlns:a16="http://schemas.microsoft.com/office/drawing/2014/main" id="{1FA5D762-B56B-4505-9660-A69FB53F23B8}"/>
                </a:ext>
              </a:extLst>
            </p:cNvPr>
            <p:cNvSpPr txBox="1"/>
            <p:nvPr/>
          </p:nvSpPr>
          <p:spPr>
            <a:xfrm>
              <a:off x="8482840" y="3653627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70C0"/>
                  </a:solidFill>
                </a:rPr>
                <a:t>0,1</a:t>
              </a:r>
            </a:p>
          </p:txBody>
        </p:sp>
        <p:sp>
          <p:nvSpPr>
            <p:cNvPr id="100" name="CaixaDeTexto 99">
              <a:extLst>
                <a:ext uri="{FF2B5EF4-FFF2-40B4-BE49-F238E27FC236}">
                  <a16:creationId xmlns:a16="http://schemas.microsoft.com/office/drawing/2014/main" id="{88136A81-282A-4C4A-AA8C-4516B8772E39}"/>
                </a:ext>
              </a:extLst>
            </p:cNvPr>
            <p:cNvSpPr txBox="1"/>
            <p:nvPr/>
          </p:nvSpPr>
          <p:spPr>
            <a:xfrm>
              <a:off x="7448461" y="3893593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70C0"/>
                  </a:solidFill>
                </a:rPr>
                <a:t>0,3</a:t>
              </a:r>
            </a:p>
          </p:txBody>
        </p:sp>
        <p:sp>
          <p:nvSpPr>
            <p:cNvPr id="101" name="CaixaDeTexto 100">
              <a:extLst>
                <a:ext uri="{FF2B5EF4-FFF2-40B4-BE49-F238E27FC236}">
                  <a16:creationId xmlns:a16="http://schemas.microsoft.com/office/drawing/2014/main" id="{8D236660-E4E5-4743-920B-3C14BC7FA8EA}"/>
                </a:ext>
              </a:extLst>
            </p:cNvPr>
            <p:cNvSpPr txBox="1"/>
            <p:nvPr/>
          </p:nvSpPr>
          <p:spPr>
            <a:xfrm>
              <a:off x="6807216" y="4074394"/>
              <a:ext cx="412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0070C0"/>
                  </a:solidFill>
                </a:rPr>
                <a:t>0,6</a:t>
              </a:r>
            </a:p>
          </p:txBody>
        </p:sp>
        <p:sp>
          <p:nvSpPr>
            <p:cNvPr id="1052" name="CaixaDeTexto 1051">
              <a:extLst>
                <a:ext uri="{FF2B5EF4-FFF2-40B4-BE49-F238E27FC236}">
                  <a16:creationId xmlns:a16="http://schemas.microsoft.com/office/drawing/2014/main" id="{30C6CBCF-D433-4ADC-ACF7-1C1776228B18}"/>
                </a:ext>
              </a:extLst>
            </p:cNvPr>
            <p:cNvSpPr txBox="1"/>
            <p:nvPr/>
          </p:nvSpPr>
          <p:spPr>
            <a:xfrm>
              <a:off x="9691513" y="3118775"/>
              <a:ext cx="1720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Estados Ocultos</a:t>
              </a:r>
            </a:p>
          </p:txBody>
        </p:sp>
        <p:sp>
          <p:nvSpPr>
            <p:cNvPr id="1060" name="Seta: para a Esquerda 1059">
              <a:extLst>
                <a:ext uri="{FF2B5EF4-FFF2-40B4-BE49-F238E27FC236}">
                  <a16:creationId xmlns:a16="http://schemas.microsoft.com/office/drawing/2014/main" id="{3D5091B6-746A-4D40-BDD1-56CA2BB98C1A}"/>
                </a:ext>
              </a:extLst>
            </p:cNvPr>
            <p:cNvSpPr/>
            <p:nvPr/>
          </p:nvSpPr>
          <p:spPr>
            <a:xfrm>
              <a:off x="9356827" y="2706529"/>
              <a:ext cx="2594968" cy="1325563"/>
            </a:xfrm>
            <a:prstGeom prst="leftArrow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Estados Ocultos</a:t>
              </a:r>
            </a:p>
          </p:txBody>
        </p:sp>
        <p:sp>
          <p:nvSpPr>
            <p:cNvPr id="1062" name="Seta: para a Esquerda 1061">
              <a:extLst>
                <a:ext uri="{FF2B5EF4-FFF2-40B4-BE49-F238E27FC236}">
                  <a16:creationId xmlns:a16="http://schemas.microsoft.com/office/drawing/2014/main" id="{AA09A086-D525-47ED-BF33-BFF00758970A}"/>
                </a:ext>
              </a:extLst>
            </p:cNvPr>
            <p:cNvSpPr/>
            <p:nvPr/>
          </p:nvSpPr>
          <p:spPr>
            <a:xfrm>
              <a:off x="9395712" y="4552982"/>
              <a:ext cx="2491928" cy="1325386"/>
            </a:xfrm>
            <a:prstGeom prst="leftArrow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Estados Observáveis</a:t>
              </a:r>
              <a:br>
                <a:rPr lang="pt-BR" dirty="0"/>
              </a:br>
              <a:r>
                <a:rPr lang="pt-BR" dirty="0"/>
                <a:t>(Emissões)</a:t>
              </a:r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C425E5A0-FC7A-407C-B200-B5BB95131C57}"/>
              </a:ext>
            </a:extLst>
          </p:cNvPr>
          <p:cNvSpPr txBox="1"/>
          <p:nvPr/>
        </p:nvSpPr>
        <p:spPr>
          <a:xfrm>
            <a:off x="1573909" y="2491436"/>
            <a:ext cx="3004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Probabilidades de Transição</a:t>
            </a:r>
          </a:p>
          <a:p>
            <a:endParaRPr lang="pt-BR" dirty="0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F2547A6B-8D24-4227-8E89-60F40ABC4570}"/>
              </a:ext>
            </a:extLst>
          </p:cNvPr>
          <p:cNvSpPr txBox="1"/>
          <p:nvPr/>
        </p:nvSpPr>
        <p:spPr>
          <a:xfrm>
            <a:off x="719657" y="4297681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Probabilidades de Emissão</a:t>
            </a:r>
          </a:p>
        </p:txBody>
      </p:sp>
      <p:pic>
        <p:nvPicPr>
          <p:cNvPr id="34" name="Áudio 33">
            <a:hlinkClick r:id="" action="ppaction://media"/>
            <a:extLst>
              <a:ext uri="{FF2B5EF4-FFF2-40B4-BE49-F238E27FC236}">
                <a16:creationId xmlns:a16="http://schemas.microsoft.com/office/drawing/2014/main" id="{2B4543DC-D61F-4D1F-B126-3A5C5328AE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1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91"/>
    </mc:Choice>
    <mc:Fallback xmlns="">
      <p:transition spd="slow" advTm="21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4079</TotalTime>
  <Words>966</Words>
  <Application>Microsoft Office PowerPoint</Application>
  <PresentationFormat>Widescreen</PresentationFormat>
  <Paragraphs>277</Paragraphs>
  <Slides>21</Slides>
  <Notes>3</Notes>
  <HiddenSlides>0</HiddenSlides>
  <MMClips>18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Análise de Risco de Contribuintes Utilizando Modelo Oculto de Markov (HMM)</vt:lpstr>
      <vt:lpstr>Definição do Problema</vt:lpstr>
      <vt:lpstr>Comportamento do Contribuinte</vt:lpstr>
      <vt:lpstr>Proposta</vt:lpstr>
      <vt:lpstr>Visão geral das Etapas</vt:lpstr>
      <vt:lpstr>Bases de Dados Utilizadas</vt:lpstr>
      <vt:lpstr>Classificação de Risco</vt:lpstr>
      <vt:lpstr>Tratamento das Bases</vt:lpstr>
      <vt:lpstr>Modelo Oculto de Markov - Exemplo</vt:lpstr>
      <vt:lpstr>Modelo Proposto para Análise</vt:lpstr>
      <vt:lpstr>Problemas fundamentais do HMM</vt:lpstr>
      <vt:lpstr>Análise Exploratória - Temporal</vt:lpstr>
      <vt:lpstr>Análise Exploratória - Situações</vt:lpstr>
      <vt:lpstr>Classificações de Risco - Valores</vt:lpstr>
      <vt:lpstr>Undersampling</vt:lpstr>
      <vt:lpstr>Base para Treinamento e Testes</vt:lpstr>
      <vt:lpstr>Bibliotecas HMMLearn e Pycaret</vt:lpstr>
      <vt:lpstr>Resultados HMM</vt:lpstr>
      <vt:lpstr>Resultados Outros Modelos - GBC</vt:lpstr>
      <vt:lpstr>Conclusões</vt:lpstr>
      <vt:lpstr>    Obrigado  https://github.com/miguelsantosjr/TCC-Analise-de-Risco-utilizando-HMM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risco de Inadimplência de contribuintes utilizando Modelo Oculto de Markov</dc:title>
  <dc:creator>Miguel Castro dos Santos Junior</dc:creator>
  <cp:lastModifiedBy>Miguel Castro dos Santos Junior</cp:lastModifiedBy>
  <cp:revision>67</cp:revision>
  <dcterms:created xsi:type="dcterms:W3CDTF">2021-10-06T15:14:01Z</dcterms:created>
  <dcterms:modified xsi:type="dcterms:W3CDTF">2021-12-22T01:37:18Z</dcterms:modified>
</cp:coreProperties>
</file>